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8"/>
    <p:sldId id="257" r:id="rId29"/>
    <p:sldId id="258" r:id="rId30"/>
    <p:sldId id="259" r:id="rId31"/>
    <p:sldId id="260" r:id="rId32"/>
  </p:sldIdLst>
  <p:sldSz cx="18288000" cy="10287000"/>
  <p:notesSz cx="6858000" cy="9144000"/>
  <p:embeddedFontLst>
    <p:embeddedFont>
      <p:font typeface="Oswald" charset="1" panose="00000500000000000000"/>
      <p:regular r:id="rId6"/>
    </p:embeddedFont>
    <p:embeddedFont>
      <p:font typeface="Oswald Bold" charset="1" panose="00000800000000000000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DM Sans" charset="1" panose="00000000000000000000"/>
      <p:regular r:id="rId12"/>
    </p:embeddedFont>
    <p:embeddedFont>
      <p:font typeface="DM Sans Bold" charset="1" panose="00000000000000000000"/>
      <p:regular r:id="rId13"/>
    </p:embeddedFont>
    <p:embeddedFont>
      <p:font typeface="DM Sans Italics" charset="1" panose="00000000000000000000"/>
      <p:regular r:id="rId14"/>
    </p:embeddedFont>
    <p:embeddedFont>
      <p:font typeface="DM Sans Bold Italics" charset="1" panose="00000000000000000000"/>
      <p:regular r:id="rId15"/>
    </p:embeddedFont>
    <p:embeddedFont>
      <p:font typeface="Montserrat Extra-Bold" charset="1" panose="00000900000000000000"/>
      <p:regular r:id="rId16"/>
    </p:embeddedFont>
    <p:embeddedFont>
      <p:font typeface="Montserrat Extra-Bold Bold" charset="1" panose="00000A00000000000000"/>
      <p:regular r:id="rId17"/>
    </p:embeddedFont>
    <p:embeddedFont>
      <p:font typeface="Montserrat Extra-Bold Italics" charset="1" panose="00000900000000000000"/>
      <p:regular r:id="rId18"/>
    </p:embeddedFont>
    <p:embeddedFont>
      <p:font typeface="Montserrat Extra-Bold Bold Italics" charset="1" panose="00000A00000000000000"/>
      <p:regular r:id="rId19"/>
    </p:embeddedFont>
    <p:embeddedFont>
      <p:font typeface="Montserrat" charset="1" panose="00000500000000000000"/>
      <p:regular r:id="rId20"/>
    </p:embeddedFont>
    <p:embeddedFont>
      <p:font typeface="Montserrat Bold" charset="1" panose="00000600000000000000"/>
      <p:regular r:id="rId21"/>
    </p:embeddedFont>
    <p:embeddedFont>
      <p:font typeface="Montserrat Italics" charset="1" panose="00000500000000000000"/>
      <p:regular r:id="rId22"/>
    </p:embeddedFont>
    <p:embeddedFont>
      <p:font typeface="Montserrat Bold Italics" charset="1" panose="00000600000000000000"/>
      <p:regular r:id="rId23"/>
    </p:embeddedFont>
    <p:embeddedFont>
      <p:font typeface="Open Sauce" charset="1" panose="00000500000000000000"/>
      <p:regular r:id="rId24"/>
    </p:embeddedFont>
    <p:embeddedFont>
      <p:font typeface="Open Sauce Bold" charset="1" panose="00000800000000000000"/>
      <p:regular r:id="rId25"/>
    </p:embeddedFont>
    <p:embeddedFont>
      <p:font typeface="Open Sauce Italics" charset="1" panose="00000500000000000000"/>
      <p:regular r:id="rId26"/>
    </p:embeddedFont>
    <p:embeddedFont>
      <p:font typeface="Open Sauce Bold Italics" charset="1" panose="0000080000000000000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slides/slide1.xml" Type="http://schemas.openxmlformats.org/officeDocument/2006/relationships/slide"/><Relationship Id="rId29" Target="slides/slide2.xml" Type="http://schemas.openxmlformats.org/officeDocument/2006/relationships/slide"/><Relationship Id="rId3" Target="viewProps.xml" Type="http://schemas.openxmlformats.org/officeDocument/2006/relationships/viewProps"/><Relationship Id="rId30" Target="slides/slide3.xml" Type="http://schemas.openxmlformats.org/officeDocument/2006/relationships/slide"/><Relationship Id="rId31" Target="slides/slide4.xml" Type="http://schemas.openxmlformats.org/officeDocument/2006/relationships/slide"/><Relationship Id="rId32" Target="slides/slide5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11.jpe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21875" r="0" b="21875"/>
          <a:stretch>
            <a:fillRect/>
          </a:stretch>
        </p:blipFill>
        <p:spPr>
          <a:xfrm flipH="true" flipV="true">
            <a:off x="0" y="0"/>
            <a:ext cx="18288000" cy="10287000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7659121">
            <a:off x="15091031" y="5585714"/>
            <a:ext cx="7629294" cy="7828566"/>
          </a:xfrm>
          <a:custGeom>
            <a:avLst/>
            <a:gdLst/>
            <a:ahLst/>
            <a:cxnLst/>
            <a:rect r="r" b="b" t="t" l="l"/>
            <a:pathLst>
              <a:path h="7828566" w="7629294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3258071" y="-4629150"/>
            <a:ext cx="9022634" cy="9258300"/>
          </a:xfrm>
          <a:custGeom>
            <a:avLst/>
            <a:gdLst/>
            <a:ahLst/>
            <a:cxnLst/>
            <a:rect r="r" b="b" t="t" l="l"/>
            <a:pathLst>
              <a:path h="9258300" w="9022634">
                <a:moveTo>
                  <a:pt x="0" y="0"/>
                </a:moveTo>
                <a:lnTo>
                  <a:pt x="9022634" y="0"/>
                </a:lnTo>
                <a:lnTo>
                  <a:pt x="902263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4236347" y="3202251"/>
            <a:ext cx="9815307" cy="4208864"/>
            <a:chOff x="0" y="0"/>
            <a:chExt cx="1895495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895495" cy="812800"/>
            </a:xfrm>
            <a:custGeom>
              <a:avLst/>
              <a:gdLst/>
              <a:ahLst/>
              <a:cxnLst/>
              <a:rect r="r" b="b" t="t" l="l"/>
              <a:pathLst>
                <a:path h="812800" w="1895495">
                  <a:moveTo>
                    <a:pt x="0" y="0"/>
                  </a:moveTo>
                  <a:lnTo>
                    <a:pt x="1895495" y="0"/>
                  </a:lnTo>
                  <a:lnTo>
                    <a:pt x="189549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000000"/>
              </a:solidFill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4236347" y="4348786"/>
            <a:ext cx="9815307" cy="27666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684"/>
              </a:lnSpc>
            </a:pPr>
            <a:r>
              <a:rPr lang="en-US" sz="16437" spc="1610">
                <a:solidFill>
                  <a:srgbClr val="231F20"/>
                </a:solidFill>
                <a:latin typeface="Oswald Bold"/>
              </a:rPr>
              <a:t>PROJECT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236347" y="3438109"/>
            <a:ext cx="9815307" cy="11869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8"/>
              </a:lnSpc>
            </a:pPr>
            <a:r>
              <a:rPr lang="en-US" sz="7063" spc="692">
                <a:solidFill>
                  <a:srgbClr val="231F20"/>
                </a:solidFill>
                <a:latin typeface="Oswald Bold"/>
              </a:rPr>
              <a:t>FINAL MAJOR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21875" r="0" b="21875"/>
          <a:stretch>
            <a:fillRect/>
          </a:stretch>
        </p:blipFill>
        <p:spPr>
          <a:xfrm flipH="true" flipV="true">
            <a:off x="0" y="0"/>
            <a:ext cx="18288000" cy="10287000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-10580377">
            <a:off x="9407140" y="-9309963"/>
            <a:ext cx="24036383" cy="24664199"/>
          </a:xfrm>
          <a:custGeom>
            <a:avLst/>
            <a:gdLst/>
            <a:ahLst/>
            <a:cxnLst/>
            <a:rect r="r" b="b" t="t" l="l"/>
            <a:pathLst>
              <a:path h="24664199" w="24036383">
                <a:moveTo>
                  <a:pt x="0" y="0"/>
                </a:moveTo>
                <a:lnTo>
                  <a:pt x="24036383" y="0"/>
                </a:lnTo>
                <a:lnTo>
                  <a:pt x="24036383" y="24664198"/>
                </a:lnTo>
                <a:lnTo>
                  <a:pt x="0" y="246641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142191" y="4828880"/>
            <a:ext cx="9752965" cy="1032847"/>
          </a:xfrm>
          <a:custGeom>
            <a:avLst/>
            <a:gdLst/>
            <a:ahLst/>
            <a:cxnLst/>
            <a:rect r="r" b="b" t="t" l="l"/>
            <a:pathLst>
              <a:path h="1032847" w="9752965">
                <a:moveTo>
                  <a:pt x="0" y="0"/>
                </a:moveTo>
                <a:lnTo>
                  <a:pt x="9752965" y="0"/>
                </a:lnTo>
                <a:lnTo>
                  <a:pt x="9752965" y="1032847"/>
                </a:lnTo>
                <a:lnTo>
                  <a:pt x="0" y="10328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86495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2142191" y="3533695"/>
            <a:ext cx="9610044" cy="1948998"/>
            <a:chOff x="0" y="0"/>
            <a:chExt cx="3682024" cy="74674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682024" cy="746746"/>
            </a:xfrm>
            <a:custGeom>
              <a:avLst/>
              <a:gdLst/>
              <a:ahLst/>
              <a:cxnLst/>
              <a:rect r="r" b="b" t="t" l="l"/>
              <a:pathLst>
                <a:path h="746746" w="3682024">
                  <a:moveTo>
                    <a:pt x="0" y="0"/>
                  </a:moveTo>
                  <a:lnTo>
                    <a:pt x="3682024" y="0"/>
                  </a:lnTo>
                  <a:lnTo>
                    <a:pt x="3682024" y="746746"/>
                  </a:lnTo>
                  <a:lnTo>
                    <a:pt x="0" y="746746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>
                <a:lnSpc>
                  <a:spcPts val="28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2374606" y="3921334"/>
            <a:ext cx="1156649" cy="1173721"/>
          </a:xfrm>
          <a:custGeom>
            <a:avLst/>
            <a:gdLst/>
            <a:ahLst/>
            <a:cxnLst/>
            <a:rect r="r" b="b" t="t" l="l"/>
            <a:pathLst>
              <a:path h="1173721" w="1156649">
                <a:moveTo>
                  <a:pt x="0" y="0"/>
                </a:moveTo>
                <a:lnTo>
                  <a:pt x="1156648" y="0"/>
                </a:lnTo>
                <a:lnTo>
                  <a:pt x="1156648" y="1173721"/>
                </a:lnTo>
                <a:lnTo>
                  <a:pt x="0" y="11737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142191" y="7210022"/>
            <a:ext cx="9752965" cy="1032847"/>
          </a:xfrm>
          <a:custGeom>
            <a:avLst/>
            <a:gdLst/>
            <a:ahLst/>
            <a:cxnLst/>
            <a:rect r="r" b="b" t="t" l="l"/>
            <a:pathLst>
              <a:path h="1032847" w="9752965">
                <a:moveTo>
                  <a:pt x="0" y="0"/>
                </a:moveTo>
                <a:lnTo>
                  <a:pt x="9752965" y="0"/>
                </a:lnTo>
                <a:lnTo>
                  <a:pt x="9752965" y="1032847"/>
                </a:lnTo>
                <a:lnTo>
                  <a:pt x="0" y="10328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86495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2142191" y="5777447"/>
            <a:ext cx="9610044" cy="1948998"/>
            <a:chOff x="0" y="0"/>
            <a:chExt cx="3682024" cy="74674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682024" cy="746746"/>
            </a:xfrm>
            <a:custGeom>
              <a:avLst/>
              <a:gdLst/>
              <a:ahLst/>
              <a:cxnLst/>
              <a:rect r="r" b="b" t="t" l="l"/>
              <a:pathLst>
                <a:path h="746746" w="3682024">
                  <a:moveTo>
                    <a:pt x="0" y="0"/>
                  </a:moveTo>
                  <a:lnTo>
                    <a:pt x="3682024" y="0"/>
                  </a:lnTo>
                  <a:lnTo>
                    <a:pt x="3682024" y="746746"/>
                  </a:lnTo>
                  <a:lnTo>
                    <a:pt x="0" y="746746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2371799" y="6162574"/>
            <a:ext cx="1159455" cy="1178744"/>
          </a:xfrm>
          <a:custGeom>
            <a:avLst/>
            <a:gdLst/>
            <a:ahLst/>
            <a:cxnLst/>
            <a:rect r="r" b="b" t="t" l="l"/>
            <a:pathLst>
              <a:path h="1178744" w="1159455">
                <a:moveTo>
                  <a:pt x="0" y="0"/>
                </a:moveTo>
                <a:lnTo>
                  <a:pt x="1159455" y="0"/>
                </a:lnTo>
                <a:lnTo>
                  <a:pt x="1159455" y="1178744"/>
                </a:lnTo>
                <a:lnTo>
                  <a:pt x="0" y="11787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2142191" y="888605"/>
            <a:ext cx="7416941" cy="16863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3774"/>
              </a:lnSpc>
            </a:pPr>
            <a:r>
              <a:rPr lang="en-US" sz="9981" spc="978">
                <a:solidFill>
                  <a:srgbClr val="231F20"/>
                </a:solidFill>
                <a:latin typeface="Oswald Bold"/>
              </a:rPr>
              <a:t>ABOUT IT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908899" y="6005886"/>
            <a:ext cx="7132181" cy="11540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50"/>
              </a:lnSpc>
              <a:spcBef>
                <a:spcPct val="0"/>
              </a:spcBef>
            </a:pPr>
            <a:r>
              <a:rPr lang="en-US" sz="2210" spc="216">
                <a:solidFill>
                  <a:srgbClr val="231F20"/>
                </a:solidFill>
                <a:latin typeface="DM Sans"/>
              </a:rPr>
              <a:t>The main focus of my project will be compositing, but I also would like to model 3D assets.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-2779578" y="7341318"/>
            <a:ext cx="7616557" cy="7815497"/>
          </a:xfrm>
          <a:custGeom>
            <a:avLst/>
            <a:gdLst/>
            <a:ahLst/>
            <a:cxnLst/>
            <a:rect r="r" b="b" t="t" l="l"/>
            <a:pathLst>
              <a:path h="7815497" w="761655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3908899" y="4141164"/>
            <a:ext cx="7473972" cy="715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59"/>
              </a:lnSpc>
              <a:spcBef>
                <a:spcPct val="0"/>
              </a:spcBef>
            </a:pPr>
            <a:r>
              <a:rPr lang="en-US" sz="2199">
                <a:solidFill>
                  <a:srgbClr val="231F20"/>
                </a:solidFill>
                <a:latin typeface="Open Sauce"/>
              </a:rPr>
              <a:t>The plan is still a work in progress, but the ideas I've had in </a:t>
            </a:r>
            <a:r>
              <a:rPr lang="en-US" sz="2199">
                <a:solidFill>
                  <a:srgbClr val="231F20"/>
                </a:solidFill>
                <a:latin typeface="Open Sauce"/>
              </a:rPr>
              <a:t>my mind are as fo﻿llows....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720102" y="3030981"/>
            <a:ext cx="12057353" cy="1702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3948"/>
              </a:lnSpc>
            </a:pPr>
            <a:r>
              <a:rPr lang="en-US" sz="10107" spc="990">
                <a:solidFill>
                  <a:srgbClr val="FFFFFF"/>
                </a:solidFill>
                <a:latin typeface="Oswald Bold"/>
              </a:rPr>
              <a:t>PLAN OF ACTION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3447294" y="-3843198"/>
            <a:ext cx="15841853" cy="16255633"/>
          </a:xfrm>
          <a:custGeom>
            <a:avLst/>
            <a:gdLst/>
            <a:ahLst/>
            <a:cxnLst/>
            <a:rect r="r" b="b" t="t" l="l"/>
            <a:pathLst>
              <a:path h="16255633" w="15841853">
                <a:moveTo>
                  <a:pt x="0" y="0"/>
                </a:moveTo>
                <a:lnTo>
                  <a:pt x="15841853" y="0"/>
                </a:lnTo>
                <a:lnTo>
                  <a:pt x="15841853" y="16255632"/>
                </a:lnTo>
                <a:lnTo>
                  <a:pt x="0" y="16255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720102" y="4905847"/>
            <a:ext cx="10951206" cy="25108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99"/>
              </a:lnSpc>
            </a:pPr>
            <a:r>
              <a:rPr lang="en-US" sz="2898" spc="284">
                <a:solidFill>
                  <a:srgbClr val="F5FFF5"/>
                </a:solidFill>
                <a:latin typeface="DM Sans"/>
              </a:rPr>
              <a:t>This project will have a linear storyline/ narrative. </a:t>
            </a:r>
          </a:p>
          <a:p>
            <a:pPr>
              <a:lnSpc>
                <a:spcPts val="3999"/>
              </a:lnSpc>
            </a:pPr>
            <a:r>
              <a:rPr lang="en-US" sz="2898" spc="284">
                <a:solidFill>
                  <a:srgbClr val="F5FFF5"/>
                </a:solidFill>
                <a:latin typeface="DM Sans"/>
              </a:rPr>
              <a:t>The first step is storyboarding and narrative, following which I will shoot the video.</a:t>
            </a:r>
          </a:p>
          <a:p>
            <a:pPr algn="l">
              <a:lnSpc>
                <a:spcPts val="3999"/>
              </a:lnSpc>
            </a:pPr>
            <a:r>
              <a:rPr lang="en-US" sz="2898" spc="284">
                <a:solidFill>
                  <a:srgbClr val="F5FFF5"/>
                </a:solidFill>
                <a:latin typeface="DM Sans"/>
              </a:rPr>
              <a:t>The goal is to depict the narrative in 2 minutes to keep it interesting.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7781" y="6634117"/>
            <a:ext cx="4113110" cy="2903329"/>
            <a:chOff x="0" y="0"/>
            <a:chExt cx="1500474" cy="105914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00474" cy="1059143"/>
            </a:xfrm>
            <a:custGeom>
              <a:avLst/>
              <a:gdLst/>
              <a:ahLst/>
              <a:cxnLst/>
              <a:rect r="r" b="b" t="t" l="l"/>
              <a:pathLst>
                <a:path h="1059143" w="1500474">
                  <a:moveTo>
                    <a:pt x="1376013" y="1059142"/>
                  </a:moveTo>
                  <a:lnTo>
                    <a:pt x="124460" y="1059142"/>
                  </a:lnTo>
                  <a:cubicBezTo>
                    <a:pt x="55880" y="1059142"/>
                    <a:pt x="0" y="1003262"/>
                    <a:pt x="0" y="9346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76014" y="0"/>
                  </a:lnTo>
                  <a:cubicBezTo>
                    <a:pt x="1444594" y="0"/>
                    <a:pt x="1500474" y="55880"/>
                    <a:pt x="1500474" y="124460"/>
                  </a:cubicBezTo>
                  <a:lnTo>
                    <a:pt x="1500474" y="934682"/>
                  </a:lnTo>
                  <a:cubicBezTo>
                    <a:pt x="1500474" y="1003263"/>
                    <a:pt x="1444594" y="1059143"/>
                    <a:pt x="1376014" y="105914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5030890" y="3267315"/>
            <a:ext cx="4113110" cy="2903329"/>
            <a:chOff x="0" y="0"/>
            <a:chExt cx="1500474" cy="105914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500474" cy="1059143"/>
            </a:xfrm>
            <a:custGeom>
              <a:avLst/>
              <a:gdLst/>
              <a:ahLst/>
              <a:cxnLst/>
              <a:rect r="r" b="b" t="t" l="l"/>
              <a:pathLst>
                <a:path h="1059143" w="1500474">
                  <a:moveTo>
                    <a:pt x="1376013" y="1059142"/>
                  </a:moveTo>
                  <a:lnTo>
                    <a:pt x="124460" y="1059142"/>
                  </a:lnTo>
                  <a:cubicBezTo>
                    <a:pt x="55880" y="1059142"/>
                    <a:pt x="0" y="1003262"/>
                    <a:pt x="0" y="9346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76014" y="0"/>
                  </a:lnTo>
                  <a:cubicBezTo>
                    <a:pt x="1444594" y="0"/>
                    <a:pt x="1500474" y="55880"/>
                    <a:pt x="1500474" y="124460"/>
                  </a:cubicBezTo>
                  <a:lnTo>
                    <a:pt x="1500474" y="934682"/>
                  </a:lnTo>
                  <a:cubicBezTo>
                    <a:pt x="1500474" y="1003263"/>
                    <a:pt x="1444594" y="1059143"/>
                    <a:pt x="1376014" y="105914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-10580377">
            <a:off x="12294615" y="3456210"/>
            <a:ext cx="12102934" cy="12419055"/>
          </a:xfrm>
          <a:custGeom>
            <a:avLst/>
            <a:gdLst/>
            <a:ahLst/>
            <a:cxnLst/>
            <a:rect r="r" b="b" t="t" l="l"/>
            <a:pathLst>
              <a:path h="12419055" w="12102934">
                <a:moveTo>
                  <a:pt x="0" y="0"/>
                </a:moveTo>
                <a:lnTo>
                  <a:pt x="12102933" y="0"/>
                </a:lnTo>
                <a:lnTo>
                  <a:pt x="12102933" y="12419055"/>
                </a:lnTo>
                <a:lnTo>
                  <a:pt x="0" y="124190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3257110" y="3267315"/>
            <a:ext cx="4113110" cy="2903329"/>
            <a:chOff x="0" y="0"/>
            <a:chExt cx="1500474" cy="105914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500474" cy="1059143"/>
            </a:xfrm>
            <a:custGeom>
              <a:avLst/>
              <a:gdLst/>
              <a:ahLst/>
              <a:cxnLst/>
              <a:rect r="r" b="b" t="t" l="l"/>
              <a:pathLst>
                <a:path h="1059143" w="1500474">
                  <a:moveTo>
                    <a:pt x="1376013" y="1059142"/>
                  </a:moveTo>
                  <a:lnTo>
                    <a:pt x="124460" y="1059142"/>
                  </a:lnTo>
                  <a:cubicBezTo>
                    <a:pt x="55880" y="1059142"/>
                    <a:pt x="0" y="1003262"/>
                    <a:pt x="0" y="9346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76014" y="0"/>
                  </a:lnTo>
                  <a:cubicBezTo>
                    <a:pt x="1444594" y="0"/>
                    <a:pt x="1500474" y="55880"/>
                    <a:pt x="1500474" y="124460"/>
                  </a:cubicBezTo>
                  <a:lnTo>
                    <a:pt x="1500474" y="934682"/>
                  </a:lnTo>
                  <a:cubicBezTo>
                    <a:pt x="1500474" y="1003263"/>
                    <a:pt x="1444594" y="1059143"/>
                    <a:pt x="1376014" y="105914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9144000" y="6634117"/>
            <a:ext cx="4113110" cy="2903329"/>
            <a:chOff x="0" y="0"/>
            <a:chExt cx="1500474" cy="105914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500474" cy="1059143"/>
            </a:xfrm>
            <a:custGeom>
              <a:avLst/>
              <a:gdLst/>
              <a:ahLst/>
              <a:cxnLst/>
              <a:rect r="r" b="b" t="t" l="l"/>
              <a:pathLst>
                <a:path h="1059143" w="1500474">
                  <a:moveTo>
                    <a:pt x="1376013" y="1059142"/>
                  </a:moveTo>
                  <a:lnTo>
                    <a:pt x="124460" y="1059142"/>
                  </a:lnTo>
                  <a:cubicBezTo>
                    <a:pt x="55880" y="1059142"/>
                    <a:pt x="0" y="1003262"/>
                    <a:pt x="0" y="9346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76014" y="0"/>
                  </a:lnTo>
                  <a:cubicBezTo>
                    <a:pt x="1444594" y="0"/>
                    <a:pt x="1500474" y="55880"/>
                    <a:pt x="1500474" y="124460"/>
                  </a:cubicBezTo>
                  <a:lnTo>
                    <a:pt x="1500474" y="934682"/>
                  </a:lnTo>
                  <a:cubicBezTo>
                    <a:pt x="1500474" y="1003263"/>
                    <a:pt x="1444594" y="1059143"/>
                    <a:pt x="1376014" y="105914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353774" y="8042275"/>
            <a:ext cx="3241123" cy="1216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 spc="50">
                <a:solidFill>
                  <a:srgbClr val="FFFFFF"/>
                </a:solidFill>
                <a:latin typeface="Montserrat"/>
              </a:rPr>
              <a:t>For the match move, I will be using 3DEqualizer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466884" y="4675473"/>
            <a:ext cx="3241123" cy="1216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 spc="50">
                <a:solidFill>
                  <a:srgbClr val="FFFFFF"/>
                </a:solidFill>
                <a:latin typeface="Montserrat"/>
              </a:rPr>
              <a:t>I will be using Maya to build my 3D assets.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3381982" y="4393292"/>
            <a:ext cx="3863365" cy="1448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92"/>
              </a:lnSpc>
            </a:pPr>
            <a:r>
              <a:rPr lang="en-US" sz="2224" spc="44">
                <a:solidFill>
                  <a:srgbClr val="FFFFFF"/>
                </a:solidFill>
                <a:latin typeface="Montserrat"/>
              </a:rPr>
              <a:t>If time permits, I will create particles using Houdini (which I will have to learn for this project)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579993" y="8042275"/>
            <a:ext cx="3241123" cy="806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 spc="50">
                <a:solidFill>
                  <a:srgbClr val="FFFFFF"/>
                </a:solidFill>
                <a:latin typeface="Montserrat"/>
              </a:rPr>
              <a:t>Comping will be done using Nuke.</a:t>
            </a:r>
          </a:p>
        </p:txBody>
      </p: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1511901" y="4476450"/>
            <a:ext cx="2924869" cy="2924869"/>
            <a:chOff x="0" y="0"/>
            <a:chExt cx="6350000" cy="63500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655320" y="655320"/>
              <a:ext cx="5039360" cy="5039360"/>
            </a:xfrm>
            <a:custGeom>
              <a:avLst/>
              <a:gdLst/>
              <a:ahLst/>
              <a:cxnLst/>
              <a:rect r="r" b="b" t="t" l="l"/>
              <a:pathLst>
                <a:path h="5039360" w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9738120" y="4476450"/>
            <a:ext cx="2924869" cy="2924869"/>
            <a:chOff x="0" y="0"/>
            <a:chExt cx="6350000" cy="6350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655320" y="655320"/>
              <a:ext cx="5039360" cy="5039360"/>
            </a:xfrm>
            <a:custGeom>
              <a:avLst/>
              <a:gdLst/>
              <a:ahLst/>
              <a:cxnLst/>
              <a:rect r="r" b="b" t="t" l="l"/>
              <a:pathLst>
                <a:path h="5039360" w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1" id="21"/>
          <p:cNvGrpSpPr>
            <a:grpSpLocks noChangeAspect="true"/>
          </p:cNvGrpSpPr>
          <p:nvPr/>
        </p:nvGrpSpPr>
        <p:grpSpPr>
          <a:xfrm rot="0">
            <a:off x="5625010" y="1028700"/>
            <a:ext cx="2924869" cy="2924869"/>
            <a:chOff x="0" y="0"/>
            <a:chExt cx="6350000" cy="63500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655320" y="655320"/>
              <a:ext cx="5039360" cy="5039360"/>
            </a:xfrm>
            <a:custGeom>
              <a:avLst/>
              <a:gdLst/>
              <a:ahLst/>
              <a:cxnLst/>
              <a:rect r="r" b="b" t="t" l="l"/>
              <a:pathLst>
                <a:path h="5039360" w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4" id="24"/>
          <p:cNvGrpSpPr>
            <a:grpSpLocks noChangeAspect="true"/>
          </p:cNvGrpSpPr>
          <p:nvPr/>
        </p:nvGrpSpPr>
        <p:grpSpPr>
          <a:xfrm rot="0">
            <a:off x="13851230" y="1028700"/>
            <a:ext cx="2924869" cy="2924869"/>
            <a:chOff x="0" y="0"/>
            <a:chExt cx="6350000" cy="63500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655320" y="655320"/>
              <a:ext cx="5039360" cy="5039360"/>
            </a:xfrm>
            <a:custGeom>
              <a:avLst/>
              <a:gdLst/>
              <a:ahLst/>
              <a:cxnLst/>
              <a:rect r="r" b="b" t="t" l="l"/>
              <a:pathLst>
                <a:path h="5039360" w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7" id="27"/>
          <p:cNvSpPr txBox="true"/>
          <p:nvPr/>
        </p:nvSpPr>
        <p:spPr>
          <a:xfrm rot="0">
            <a:off x="917781" y="7382269"/>
            <a:ext cx="4113110" cy="396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 spc="50">
                <a:solidFill>
                  <a:srgbClr val="FFFFFF"/>
                </a:solidFill>
                <a:latin typeface="Montserrat Extra-Bold"/>
              </a:rPr>
              <a:t>Match Move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030890" y="4015467"/>
            <a:ext cx="4113110" cy="396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 spc="50">
                <a:solidFill>
                  <a:srgbClr val="FFFFFF"/>
                </a:solidFill>
                <a:latin typeface="Montserrat Extra-Bold"/>
              </a:rPr>
              <a:t>3D Models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3257110" y="3826555"/>
            <a:ext cx="4113110" cy="396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 spc="50">
                <a:solidFill>
                  <a:srgbClr val="FFFFFF"/>
                </a:solidFill>
                <a:latin typeface="Montserrat Extra-Bold"/>
              </a:rPr>
              <a:t>Particles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9144000" y="7382269"/>
            <a:ext cx="4113110" cy="396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 spc="50">
                <a:solidFill>
                  <a:srgbClr val="FFFFFF"/>
                </a:solidFill>
                <a:latin typeface="Montserrat Extra-Bold"/>
              </a:rPr>
              <a:t>Compositing</a:t>
            </a:r>
          </a:p>
        </p:txBody>
      </p:sp>
      <p:sp>
        <p:nvSpPr>
          <p:cNvPr name="AutoShape 31" id="31"/>
          <p:cNvSpPr/>
          <p:nvPr/>
        </p:nvSpPr>
        <p:spPr>
          <a:xfrm rot="-2655355">
            <a:off x="3440754" y="3542727"/>
            <a:ext cx="1833692" cy="0"/>
          </a:xfrm>
          <a:prstGeom prst="line">
            <a:avLst/>
          </a:prstGeom>
          <a:ln cap="rnd" w="47625">
            <a:solidFill>
              <a:srgbClr val="263F6B"/>
            </a:solidFill>
            <a:prstDash val="solid"/>
            <a:headEnd type="oval" len="lg" w="lg"/>
            <a:tailEnd type="oval" len="lg" w="lg"/>
          </a:ln>
        </p:spPr>
      </p:sp>
      <p:sp>
        <p:nvSpPr>
          <p:cNvPr name="AutoShape 32" id="32"/>
          <p:cNvSpPr/>
          <p:nvPr/>
        </p:nvSpPr>
        <p:spPr>
          <a:xfrm rot="-2655355">
            <a:off x="11666973" y="3542727"/>
            <a:ext cx="1833692" cy="0"/>
          </a:xfrm>
          <a:prstGeom prst="line">
            <a:avLst/>
          </a:prstGeom>
          <a:ln cap="rnd" w="47625">
            <a:solidFill>
              <a:srgbClr val="263F6B"/>
            </a:solidFill>
            <a:prstDash val="solid"/>
            <a:headEnd type="oval" len="lg" w="lg"/>
            <a:tailEnd type="oval" len="lg" w="lg"/>
          </a:ln>
        </p:spPr>
      </p:sp>
      <p:sp>
        <p:nvSpPr>
          <p:cNvPr name="AutoShape 33" id="33"/>
          <p:cNvSpPr/>
          <p:nvPr/>
        </p:nvSpPr>
        <p:spPr>
          <a:xfrm rot="-8100000">
            <a:off x="7126015" y="7275450"/>
            <a:ext cx="1833692" cy="0"/>
          </a:xfrm>
          <a:prstGeom prst="line">
            <a:avLst/>
          </a:prstGeom>
          <a:ln cap="rnd" w="47625">
            <a:solidFill>
              <a:srgbClr val="263F6B"/>
            </a:solidFill>
            <a:prstDash val="solid"/>
            <a:headEnd type="oval" len="lg" w="lg"/>
            <a:tailEnd type="oval" len="lg" w="lg"/>
          </a:ln>
        </p:spPr>
      </p:sp>
      <p:sp>
        <p:nvSpPr>
          <p:cNvPr name="Freeform 34" id="34"/>
          <p:cNvSpPr/>
          <p:nvPr/>
        </p:nvSpPr>
        <p:spPr>
          <a:xfrm flipH="false" flipV="false" rot="887923">
            <a:off x="-6937517" y="-8747353"/>
            <a:ext cx="13977230" cy="14342307"/>
          </a:xfrm>
          <a:custGeom>
            <a:avLst/>
            <a:gdLst/>
            <a:ahLst/>
            <a:cxnLst/>
            <a:rect r="r" b="b" t="t" l="l"/>
            <a:pathLst>
              <a:path h="14342307" w="13977230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21875" r="0" b="21875"/>
          <a:stretch>
            <a:fillRect/>
          </a:stretch>
        </p:blipFill>
        <p:spPr>
          <a:xfrm flipH="true" flipV="true">
            <a:off x="0" y="0"/>
            <a:ext cx="18288000" cy="10287000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-10580377">
            <a:off x="9407140" y="-9309963"/>
            <a:ext cx="24036383" cy="24664199"/>
          </a:xfrm>
          <a:custGeom>
            <a:avLst/>
            <a:gdLst/>
            <a:ahLst/>
            <a:cxnLst/>
            <a:rect r="r" b="b" t="t" l="l"/>
            <a:pathLst>
              <a:path h="24664199" w="24036383">
                <a:moveTo>
                  <a:pt x="0" y="0"/>
                </a:moveTo>
                <a:lnTo>
                  <a:pt x="24036383" y="0"/>
                </a:lnTo>
                <a:lnTo>
                  <a:pt x="24036383" y="24664198"/>
                </a:lnTo>
                <a:lnTo>
                  <a:pt x="0" y="246641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561733" y="5519911"/>
            <a:ext cx="6065708" cy="463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842"/>
              </a:lnSpc>
              <a:spcBef>
                <a:spcPct val="0"/>
              </a:spcBef>
            </a:pPr>
            <a:r>
              <a:rPr lang="en-US" sz="2744">
                <a:solidFill>
                  <a:srgbClr val="000000"/>
                </a:solidFill>
                <a:latin typeface="DM Sans"/>
              </a:rPr>
              <a:t>Vitus Lasrado.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561733" y="2105045"/>
            <a:ext cx="8097687" cy="32419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3015"/>
              </a:lnSpc>
              <a:spcBef>
                <a:spcPct val="0"/>
              </a:spcBef>
            </a:pPr>
            <a:r>
              <a:rPr lang="en-US" sz="9431" spc="924">
                <a:solidFill>
                  <a:srgbClr val="231F20"/>
                </a:solidFill>
                <a:latin typeface="Oswald Bold"/>
              </a:rPr>
              <a:t>THANK'S FOR WATCHING</a:t>
            </a:r>
          </a:p>
        </p:txBody>
      </p:sp>
      <p:sp>
        <p:nvSpPr>
          <p:cNvPr name="Freeform 6" id="6"/>
          <p:cNvSpPr/>
          <p:nvPr/>
        </p:nvSpPr>
        <p:spPr>
          <a:xfrm flipH="true" flipV="false" rot="0">
            <a:off x="-4254153" y="7476061"/>
            <a:ext cx="11881594" cy="3564478"/>
          </a:xfrm>
          <a:custGeom>
            <a:avLst/>
            <a:gdLst/>
            <a:ahLst/>
            <a:cxnLst/>
            <a:rect r="r" b="b" t="t" l="l"/>
            <a:pathLst>
              <a:path h="3564478" w="11881594">
                <a:moveTo>
                  <a:pt x="11881594" y="0"/>
                </a:moveTo>
                <a:lnTo>
                  <a:pt x="0" y="0"/>
                </a:lnTo>
                <a:lnTo>
                  <a:pt x="0" y="3564478"/>
                </a:lnTo>
                <a:lnTo>
                  <a:pt x="11881594" y="3564478"/>
                </a:lnTo>
                <a:lnTo>
                  <a:pt x="1188159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DAFmrCJW3GQ</dc:identifier>
  <dcterms:modified xsi:type="dcterms:W3CDTF">2011-08-01T06:04:30Z</dcterms:modified>
  <cp:revision>1</cp:revision>
  <dc:title>Business</dc:title>
</cp:coreProperties>
</file>