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fonts/font1.fntdata" ContentType="application/x-fontdata"/>
  <Override PartName="/ppt/fonts/font2.fntdata" ContentType="application/x-fontdata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 /><Relationship Id="rId2" Type="http://schemas.openxmlformats.org/officeDocument/2006/relationships/extended-properties" Target="docProps/app.xml" /><Relationship Id="rId3" Type="http://schemas.openxmlformats.org/officeDocument/2006/relationships/officeDocument" Target="ppt/presentation.xml" /></Relationships>
</file>

<file path=ppt/presentation.xml><?xml version="1.0" encoding="utf-8"?>
<p:presentation xmlns:p="http://schemas.openxmlformats.org/presentationml/2006/main" xmlns:a="http://schemas.openxmlformats.org/drawingml/2006/main" xmlns:r="http://schemas.openxmlformats.org/officeDocument/2006/relationships" embedTrueTypeFonts="1" saveSubsetFonts="1">
  <p:sldMasterIdLst>
    <p:sldMasterId id="2147483648" r:id="rId5"/>
  </p:sldMasterIdLst>
  <p:sldIdLst>
    <p:sldId id="256" r:id="rId6"/>
    <p:sldId id="257" r:id="rId7"/>
    <p:sldId id="258" r:id="rId8"/>
    <p:sldId id="259" r:id="rId9"/>
    <p:sldId id="260" r:id="rId10"/>
    <p:sldId id="261" r:id="rId11"/>
  </p:sldIdLst>
  <p:sldSz cx="18288000" cy="10287000"/>
  <p:notesSz cx="18288000" cy="10287000"/>
  <p:embeddedFontLst>
    <p:embeddedFont>
      <p:font typeface="QABCBN+BebasNeueBold"/>
      <p:regular r:id="rId12"/>
    </p:embeddedFont>
    <p:embeddedFont>
      <p:font typeface="OBQSEO+Poppins-Regular"/>
      <p:regular r:id="rId13"/>
    </p:embeddedFont>
  </p:embeddedFon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2482" y="-91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presProps" Target="presProps.xml" /><Relationship Id="rId10" Type="http://schemas.openxmlformats.org/officeDocument/2006/relationships/slide" Target="slides/slide5.xml" /><Relationship Id="rId11" Type="http://schemas.openxmlformats.org/officeDocument/2006/relationships/slide" Target="slides/slide6.xml" /><Relationship Id="rId12" Type="http://schemas.openxmlformats.org/officeDocument/2006/relationships/font" Target="fonts/font1.fntdata" /><Relationship Id="rId13" Type="http://schemas.openxmlformats.org/officeDocument/2006/relationships/font" Target="fonts/font2.fntdata" /><Relationship Id="rId2" Type="http://schemas.openxmlformats.org/officeDocument/2006/relationships/tableStyles" Target="tableStyles.xml" /><Relationship Id="rId3" Type="http://schemas.openxmlformats.org/officeDocument/2006/relationships/viewProps" Target="viewProps.xml" /><Relationship Id="rId4" Type="http://schemas.openxmlformats.org/officeDocument/2006/relationships/theme" Target="theme/theme1.xml" /><Relationship Id="rId5" Type="http://schemas.openxmlformats.org/officeDocument/2006/relationships/slideMaster" Target="slideMasters/slideMaster1.xml" /><Relationship Id="rId6" Type="http://schemas.openxmlformats.org/officeDocument/2006/relationships/slide" Target="slides/slide1.xml" /><Relationship Id="rId7" Type="http://schemas.openxmlformats.org/officeDocument/2006/relationships/slide" Target="slides/slide2.xml" /><Relationship Id="rId8" Type="http://schemas.openxmlformats.org/officeDocument/2006/relationships/slide" Target="slides/slide3.xml" /><Relationship Id="rId9" Type="http://schemas.openxmlformats.org/officeDocument/2006/relationships/slide" Target="slides/slide4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Title</a:t>
            </a:r>
            <a:endParaRPr lang="en-US"/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Text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27.02.2014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В‹#В›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49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3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4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5.pn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6.png" 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8288000" cy="10287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6111080" y="3215175"/>
            <a:ext cx="6218975" cy="200139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5458"/>
              </a:lnSpc>
              <a:spcBef>
                <a:spcPts val="0"/>
              </a:spcBef>
              <a:spcAft>
                <a:spcPts val="0"/>
              </a:spcAft>
            </a:pPr>
            <a:r>
              <a:rPr dirty="0" sz="15450">
                <a:solidFill>
                  <a:srgbClr val="b91646"/>
                </a:solidFill>
                <a:latin typeface="QABCBN+BebasNeueBold"/>
                <a:cs typeface="QABCBN+BebasNeueBold"/>
              </a:rPr>
              <a:t>personal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831680" y="4386246"/>
            <a:ext cx="6775736" cy="28044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0483"/>
              </a:lnSpc>
              <a:spcBef>
                <a:spcPts val="0"/>
              </a:spcBef>
              <a:spcAft>
                <a:spcPts val="0"/>
              </a:spcAft>
            </a:pPr>
            <a:r>
              <a:rPr dirty="0" sz="20500">
                <a:solidFill>
                  <a:srgbClr val="000000"/>
                </a:solidFill>
                <a:latin typeface="QABCBN+BebasNeueBold"/>
                <a:cs typeface="QABCBN+BebasNeueBold"/>
              </a:rPr>
              <a:t>PROJECT</a:t>
            </a:r>
          </a:p>
          <a:p>
            <a:pPr marL="2070683" marR="0">
              <a:lnSpc>
                <a:spcPts val="3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3000">
                <a:solidFill>
                  <a:srgbClr val="000000"/>
                </a:solidFill>
                <a:latin typeface="QABCBN+BebasNeueBold"/>
                <a:cs typeface="QABCBN+BebasNeueBold"/>
              </a:rPr>
              <a:t>V</a:t>
            </a:r>
            <a:r>
              <a:rPr dirty="0" sz="3000" spc="-293">
                <a:solidFill>
                  <a:srgbClr val="000000"/>
                </a:solidFill>
                <a:latin typeface="QABCBN+BebasNeueBold"/>
                <a:cs typeface="QABCBN+BebasNeueBold"/>
              </a:rPr>
              <a:t> </a:t>
            </a:r>
            <a:r>
              <a:rPr dirty="0" sz="3000">
                <a:solidFill>
                  <a:srgbClr val="000000"/>
                </a:solidFill>
                <a:latin typeface="QABCBN+BebasNeueBold"/>
                <a:cs typeface="QABCBN+BebasNeueBold"/>
              </a:rPr>
              <a:t>i</a:t>
            </a:r>
            <a:r>
              <a:rPr dirty="0" sz="3000" spc="-293">
                <a:solidFill>
                  <a:srgbClr val="000000"/>
                </a:solidFill>
                <a:latin typeface="QABCBN+BebasNeueBold"/>
                <a:cs typeface="QABCBN+BebasNeueBold"/>
              </a:rPr>
              <a:t> </a:t>
            </a:r>
            <a:r>
              <a:rPr dirty="0" sz="3000">
                <a:solidFill>
                  <a:srgbClr val="000000"/>
                </a:solidFill>
                <a:latin typeface="QABCBN+BebasNeueBold"/>
                <a:cs typeface="QABCBN+BebasNeueBold"/>
              </a:rPr>
              <a:t>t</a:t>
            </a:r>
            <a:r>
              <a:rPr dirty="0" sz="3000" spc="-293">
                <a:solidFill>
                  <a:srgbClr val="000000"/>
                </a:solidFill>
                <a:latin typeface="QABCBN+BebasNeueBold"/>
                <a:cs typeface="QABCBN+BebasNeueBold"/>
              </a:rPr>
              <a:t> </a:t>
            </a:r>
            <a:r>
              <a:rPr dirty="0" sz="3000">
                <a:solidFill>
                  <a:srgbClr val="000000"/>
                </a:solidFill>
                <a:latin typeface="QABCBN+BebasNeueBold"/>
                <a:cs typeface="QABCBN+BebasNeueBold"/>
              </a:rPr>
              <a:t>u</a:t>
            </a:r>
            <a:r>
              <a:rPr dirty="0" sz="3000" spc="-293">
                <a:solidFill>
                  <a:srgbClr val="000000"/>
                </a:solidFill>
                <a:latin typeface="QABCBN+BebasNeueBold"/>
                <a:cs typeface="QABCBN+BebasNeueBold"/>
              </a:rPr>
              <a:t> </a:t>
            </a:r>
            <a:r>
              <a:rPr dirty="0" sz="3000">
                <a:solidFill>
                  <a:srgbClr val="000000"/>
                </a:solidFill>
                <a:latin typeface="QABCBN+BebasNeueBold"/>
                <a:cs typeface="QABCBN+BebasNeueBold"/>
              </a:rPr>
              <a:t>s</a:t>
            </a:r>
            <a:r>
              <a:rPr dirty="0" sz="3000" spc="626">
                <a:solidFill>
                  <a:srgbClr val="000000"/>
                </a:solidFill>
                <a:latin typeface="QABCBN+BebasNeueBold"/>
                <a:cs typeface="QABCBN+BebasNeueBold"/>
              </a:rPr>
              <a:t> </a:t>
            </a:r>
            <a:r>
              <a:rPr dirty="0" sz="3000">
                <a:solidFill>
                  <a:srgbClr val="000000"/>
                </a:solidFill>
                <a:latin typeface="QABCBN+BebasNeueBold"/>
                <a:cs typeface="QABCBN+BebasNeueBold"/>
              </a:rPr>
              <a:t>l</a:t>
            </a:r>
            <a:r>
              <a:rPr dirty="0" sz="3000" spc="-293">
                <a:solidFill>
                  <a:srgbClr val="000000"/>
                </a:solidFill>
                <a:latin typeface="QABCBN+BebasNeueBold"/>
                <a:cs typeface="QABCBN+BebasNeueBold"/>
              </a:rPr>
              <a:t> </a:t>
            </a:r>
            <a:r>
              <a:rPr dirty="0" sz="3000">
                <a:solidFill>
                  <a:srgbClr val="000000"/>
                </a:solidFill>
                <a:latin typeface="QABCBN+BebasNeueBold"/>
                <a:cs typeface="QABCBN+BebasNeueBold"/>
              </a:rPr>
              <a:t>a</a:t>
            </a:r>
            <a:r>
              <a:rPr dirty="0" sz="3000" spc="-293">
                <a:solidFill>
                  <a:srgbClr val="000000"/>
                </a:solidFill>
                <a:latin typeface="QABCBN+BebasNeueBold"/>
                <a:cs typeface="QABCBN+BebasNeueBold"/>
              </a:rPr>
              <a:t> </a:t>
            </a:r>
            <a:r>
              <a:rPr dirty="0" sz="3000">
                <a:solidFill>
                  <a:srgbClr val="000000"/>
                </a:solidFill>
                <a:latin typeface="QABCBN+BebasNeueBold"/>
                <a:cs typeface="QABCBN+BebasNeueBold"/>
              </a:rPr>
              <a:t>s</a:t>
            </a:r>
            <a:r>
              <a:rPr dirty="0" sz="3000" spc="-293">
                <a:solidFill>
                  <a:srgbClr val="000000"/>
                </a:solidFill>
                <a:latin typeface="QABCBN+BebasNeueBold"/>
                <a:cs typeface="QABCBN+BebasNeueBold"/>
              </a:rPr>
              <a:t> </a:t>
            </a:r>
            <a:r>
              <a:rPr dirty="0" sz="3000">
                <a:solidFill>
                  <a:srgbClr val="000000"/>
                </a:solidFill>
                <a:latin typeface="QABCBN+BebasNeueBold"/>
                <a:cs typeface="QABCBN+BebasNeueBold"/>
              </a:rPr>
              <a:t>r</a:t>
            </a:r>
            <a:r>
              <a:rPr dirty="0" sz="3000" spc="-293">
                <a:solidFill>
                  <a:srgbClr val="000000"/>
                </a:solidFill>
                <a:latin typeface="QABCBN+BebasNeueBold"/>
                <a:cs typeface="QABCBN+BebasNeueBold"/>
              </a:rPr>
              <a:t> </a:t>
            </a:r>
            <a:r>
              <a:rPr dirty="0" sz="3000">
                <a:solidFill>
                  <a:srgbClr val="000000"/>
                </a:solidFill>
                <a:latin typeface="QABCBN+BebasNeueBold"/>
                <a:cs typeface="QABCBN+BebasNeueBold"/>
              </a:rPr>
              <a:t>a</a:t>
            </a:r>
            <a:r>
              <a:rPr dirty="0" sz="3000" spc="-293">
                <a:solidFill>
                  <a:srgbClr val="000000"/>
                </a:solidFill>
                <a:latin typeface="QABCBN+BebasNeueBold"/>
                <a:cs typeface="QABCBN+BebasNeueBold"/>
              </a:rPr>
              <a:t> </a:t>
            </a:r>
            <a:r>
              <a:rPr dirty="0" sz="3000">
                <a:solidFill>
                  <a:srgbClr val="000000"/>
                </a:solidFill>
                <a:latin typeface="QABCBN+BebasNeueBold"/>
                <a:cs typeface="QABCBN+BebasNeueBold"/>
              </a:rPr>
              <a:t>d</a:t>
            </a:r>
            <a:r>
              <a:rPr dirty="0" sz="3000" spc="-293">
                <a:solidFill>
                  <a:srgbClr val="000000"/>
                </a:solidFill>
                <a:latin typeface="QABCBN+BebasNeueBold"/>
                <a:cs typeface="QABCBN+BebasNeueBold"/>
              </a:rPr>
              <a:t> </a:t>
            </a:r>
            <a:r>
              <a:rPr dirty="0" sz="3000">
                <a:solidFill>
                  <a:srgbClr val="000000"/>
                </a:solidFill>
                <a:latin typeface="QABCBN+BebasNeueBold"/>
                <a:cs typeface="QABCBN+BebasNeueBold"/>
              </a:rPr>
              <a:t>o</a:t>
            </a:r>
          </a:p>
        </p:txBody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8288000" cy="10287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028700" y="1069379"/>
            <a:ext cx="2631557" cy="46583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368"/>
              </a:lnSpc>
              <a:spcBef>
                <a:spcPts val="0"/>
              </a:spcBef>
              <a:spcAft>
                <a:spcPts val="0"/>
              </a:spcAft>
            </a:pPr>
            <a:r>
              <a:rPr dirty="0" sz="3350">
                <a:solidFill>
                  <a:srgbClr val="000000"/>
                </a:solidFill>
                <a:latin typeface="QABCBN+BebasNeueBold"/>
                <a:cs typeface="QABCBN+BebasNeueBold"/>
              </a:rPr>
              <a:t>Personal</a:t>
            </a:r>
            <a:r>
              <a:rPr dirty="0" sz="3350" spc="-316">
                <a:solidFill>
                  <a:srgbClr val="000000"/>
                </a:solidFill>
                <a:latin typeface="QABCBN+BebasNeueBold"/>
                <a:cs typeface="QABCBN+BebasNeueBold"/>
              </a:rPr>
              <a:t> </a:t>
            </a:r>
            <a:r>
              <a:rPr dirty="0" sz="3350">
                <a:solidFill>
                  <a:srgbClr val="000000"/>
                </a:solidFill>
                <a:latin typeface="QABCBN+BebasNeueBold"/>
                <a:cs typeface="QABCBN+BebasNeueBold"/>
              </a:rPr>
              <a:t>Project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084162" y="4159548"/>
            <a:ext cx="2285786" cy="1577339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2119"/>
              </a:lnSpc>
              <a:spcBef>
                <a:spcPts val="0"/>
              </a:spcBef>
              <a:spcAft>
                <a:spcPts val="0"/>
              </a:spcAft>
            </a:pPr>
            <a:r>
              <a:rPr dirty="0" sz="12100">
                <a:solidFill>
                  <a:srgbClr val="b91646"/>
                </a:solidFill>
                <a:latin typeface="QABCBN+BebasNeueBold"/>
                <a:cs typeface="QABCBN+BebasNeueBold"/>
              </a:rPr>
              <a:t>how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7097031" y="4982587"/>
            <a:ext cx="4265676" cy="15621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2000"/>
              </a:lnSpc>
              <a:spcBef>
                <a:spcPts val="0"/>
              </a:spcBef>
              <a:spcAft>
                <a:spcPts val="0"/>
              </a:spcAft>
            </a:pPr>
            <a:r>
              <a:rPr dirty="0" sz="12000">
                <a:solidFill>
                  <a:srgbClr val="000000"/>
                </a:solidFill>
                <a:latin typeface="QABCBN+BebasNeueBold"/>
                <a:cs typeface="QABCBN+BebasNeueBold"/>
              </a:rPr>
              <a:t>it</a:t>
            </a:r>
            <a:r>
              <a:rPr dirty="0" sz="12000" spc="-1139">
                <a:solidFill>
                  <a:srgbClr val="000000"/>
                </a:solidFill>
                <a:latin typeface="QABCBN+BebasNeueBold"/>
                <a:cs typeface="QABCBN+BebasNeueBold"/>
              </a:rPr>
              <a:t> </a:t>
            </a:r>
            <a:r>
              <a:rPr dirty="0" sz="12000">
                <a:solidFill>
                  <a:srgbClr val="000000"/>
                </a:solidFill>
                <a:latin typeface="QABCBN+BebasNeueBold"/>
                <a:cs typeface="QABCBN+BebasNeueBold"/>
              </a:rPr>
              <a:t>began</a:t>
            </a:r>
          </a:p>
        </p:txBody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8288000" cy="10287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028699" y="1069379"/>
            <a:ext cx="2631557" cy="46583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368"/>
              </a:lnSpc>
              <a:spcBef>
                <a:spcPts val="0"/>
              </a:spcBef>
              <a:spcAft>
                <a:spcPts val="0"/>
              </a:spcAft>
            </a:pPr>
            <a:r>
              <a:rPr dirty="0" sz="3350">
                <a:solidFill>
                  <a:srgbClr val="000000"/>
                </a:solidFill>
                <a:latin typeface="QABCBN+BebasNeueBold"/>
                <a:cs typeface="QABCBN+BebasNeueBold"/>
              </a:rPr>
              <a:t>Personal</a:t>
            </a:r>
            <a:r>
              <a:rPr dirty="0" sz="3350" spc="-316">
                <a:solidFill>
                  <a:srgbClr val="000000"/>
                </a:solidFill>
                <a:latin typeface="QABCBN+BebasNeueBold"/>
                <a:cs typeface="QABCBN+BebasNeueBold"/>
              </a:rPr>
              <a:t> </a:t>
            </a:r>
            <a:r>
              <a:rPr dirty="0" sz="3350">
                <a:solidFill>
                  <a:srgbClr val="000000"/>
                </a:solidFill>
                <a:latin typeface="QABCBN+BebasNeueBold"/>
                <a:cs typeface="QABCBN+BebasNeueBold"/>
              </a:rPr>
              <a:t>Project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000583" y="3335708"/>
            <a:ext cx="2174011" cy="117703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8968"/>
              </a:lnSpc>
              <a:spcBef>
                <a:spcPts val="0"/>
              </a:spcBef>
              <a:spcAft>
                <a:spcPts val="0"/>
              </a:spcAft>
            </a:pPr>
            <a:r>
              <a:rPr dirty="0" sz="8950">
                <a:solidFill>
                  <a:srgbClr val="b91646"/>
                </a:solidFill>
                <a:latin typeface="QABCBN+BebasNeueBold"/>
                <a:cs typeface="QABCBN+BebasNeueBold"/>
              </a:rPr>
              <a:t>work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028700" y="3923503"/>
            <a:ext cx="4430814" cy="15472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882"/>
              </a:lnSpc>
              <a:spcBef>
                <a:spcPts val="0"/>
              </a:spcBef>
              <a:spcAft>
                <a:spcPts val="0"/>
              </a:spcAft>
            </a:pPr>
            <a:r>
              <a:rPr dirty="0" sz="11900">
                <a:solidFill>
                  <a:srgbClr val="000000"/>
                </a:solidFill>
                <a:latin typeface="QABCBN+BebasNeueBold"/>
                <a:cs typeface="QABCBN+BebasNeueBold"/>
              </a:rPr>
              <a:t>EXAMPLE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028700" y="5518084"/>
            <a:ext cx="5086972" cy="137492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2848"/>
              </a:lnSpc>
              <a:spcBef>
                <a:spcPts val="0"/>
              </a:spcBef>
              <a:spcAft>
                <a:spcPts val="0"/>
              </a:spcAft>
            </a:pPr>
            <a:r>
              <a:rPr dirty="0" sz="2350">
                <a:solidFill>
                  <a:srgbClr val="000000"/>
                </a:solidFill>
                <a:latin typeface="OBQSEO+Poppins-Regular"/>
                <a:cs typeface="OBQSEO+Poppins-Regular"/>
              </a:rPr>
              <a:t>The</a:t>
            </a:r>
            <a:r>
              <a:rPr dirty="0" sz="2350">
                <a:solidFill>
                  <a:srgbClr val="000000"/>
                </a:solidFill>
                <a:latin typeface="OBQSEO+Poppins-Regular"/>
                <a:cs typeface="OBQSEO+Poppins-Regular"/>
              </a:rPr>
              <a:t> </a:t>
            </a:r>
            <a:r>
              <a:rPr dirty="0" sz="2350">
                <a:solidFill>
                  <a:srgbClr val="000000"/>
                </a:solidFill>
                <a:latin typeface="OBQSEO+Poppins-Regular"/>
                <a:cs typeface="OBQSEO+Poppins-Regular"/>
              </a:rPr>
              <a:t>Mill</a:t>
            </a:r>
            <a:r>
              <a:rPr dirty="0" sz="2350">
                <a:solidFill>
                  <a:srgbClr val="000000"/>
                </a:solidFill>
                <a:latin typeface="OBQSEO+Poppins-Regular"/>
                <a:cs typeface="OBQSEO+Poppins-Regular"/>
              </a:rPr>
              <a:t> </a:t>
            </a:r>
            <a:r>
              <a:rPr dirty="0" sz="2350">
                <a:solidFill>
                  <a:srgbClr val="000000"/>
                </a:solidFill>
                <a:latin typeface="OBQSEO+Poppins-Regular"/>
                <a:cs typeface="OBQSEO+Poppins-Regular"/>
              </a:rPr>
              <a:t>VFX</a:t>
            </a:r>
            <a:r>
              <a:rPr dirty="0" sz="2350">
                <a:solidFill>
                  <a:srgbClr val="000000"/>
                </a:solidFill>
                <a:latin typeface="OBQSEO+Poppins-Regular"/>
                <a:cs typeface="OBQSEO+Poppins-Regular"/>
              </a:rPr>
              <a:t> </a:t>
            </a:r>
            <a:r>
              <a:rPr dirty="0" sz="2350">
                <a:solidFill>
                  <a:srgbClr val="000000"/>
                </a:solidFill>
                <a:latin typeface="OBQSEO+Poppins-Regular"/>
                <a:cs typeface="OBQSEO+Poppins-Regular"/>
              </a:rPr>
              <a:t>team's</a:t>
            </a:r>
            <a:r>
              <a:rPr dirty="0" sz="2350">
                <a:solidFill>
                  <a:srgbClr val="000000"/>
                </a:solidFill>
                <a:latin typeface="OBQSEO+Poppins-Regular"/>
                <a:cs typeface="OBQSEO+Poppins-Regular"/>
              </a:rPr>
              <a:t> </a:t>
            </a:r>
            <a:r>
              <a:rPr dirty="0" sz="2350">
                <a:solidFill>
                  <a:srgbClr val="000000"/>
                </a:solidFill>
                <a:latin typeface="OBQSEO+Poppins-Regular"/>
                <a:cs typeface="OBQSEO+Poppins-Regular"/>
              </a:rPr>
              <a:t>work</a:t>
            </a:r>
            <a:r>
              <a:rPr dirty="0" sz="2350">
                <a:solidFill>
                  <a:srgbClr val="000000"/>
                </a:solidFill>
                <a:latin typeface="OBQSEO+Poppins-Regular"/>
                <a:cs typeface="OBQSEO+Poppins-Regular"/>
              </a:rPr>
              <a:t> </a:t>
            </a:r>
            <a:r>
              <a:rPr dirty="0" sz="2350">
                <a:solidFill>
                  <a:srgbClr val="000000"/>
                </a:solidFill>
                <a:latin typeface="OBQSEO+Poppins-Regular"/>
                <a:cs typeface="OBQSEO+Poppins-Regular"/>
              </a:rPr>
              <a:t>for</a:t>
            </a:r>
            <a:r>
              <a:rPr dirty="0" sz="2350">
                <a:solidFill>
                  <a:srgbClr val="000000"/>
                </a:solidFill>
                <a:latin typeface="OBQSEO+Poppins-Regular"/>
                <a:cs typeface="OBQSEO+Poppins-Regular"/>
              </a:rPr>
              <a:t> </a:t>
            </a:r>
            <a:r>
              <a:rPr dirty="0" sz="2350">
                <a:solidFill>
                  <a:srgbClr val="000000"/>
                </a:solidFill>
                <a:latin typeface="OBQSEO+Poppins-Regular"/>
                <a:cs typeface="OBQSEO+Poppins-Regular"/>
              </a:rPr>
              <a:t>eBay,</a:t>
            </a:r>
          </a:p>
          <a:p>
            <a:pPr marL="0" marR="0">
              <a:lnSpc>
                <a:spcPts val="2848"/>
              </a:lnSpc>
              <a:spcBef>
                <a:spcPts val="1040"/>
              </a:spcBef>
              <a:spcAft>
                <a:spcPts val="0"/>
              </a:spcAft>
            </a:pPr>
            <a:r>
              <a:rPr dirty="0" sz="2350">
                <a:solidFill>
                  <a:srgbClr val="000000"/>
                </a:solidFill>
                <a:latin typeface="OBQSEO+Poppins-Regular"/>
                <a:cs typeface="OBQSEO+Poppins-Regular"/>
              </a:rPr>
              <a:t>for</a:t>
            </a:r>
            <a:r>
              <a:rPr dirty="0" sz="2350">
                <a:solidFill>
                  <a:srgbClr val="000000"/>
                </a:solidFill>
                <a:latin typeface="OBQSEO+Poppins-Regular"/>
                <a:cs typeface="OBQSEO+Poppins-Regular"/>
              </a:rPr>
              <a:t> </a:t>
            </a:r>
            <a:r>
              <a:rPr dirty="0" sz="2350">
                <a:solidFill>
                  <a:srgbClr val="000000"/>
                </a:solidFill>
                <a:latin typeface="OBQSEO+Poppins-Regular"/>
                <a:cs typeface="OBQSEO+Poppins-Regular"/>
              </a:rPr>
              <a:t>their</a:t>
            </a:r>
            <a:r>
              <a:rPr dirty="0" sz="2350">
                <a:solidFill>
                  <a:srgbClr val="000000"/>
                </a:solidFill>
                <a:latin typeface="OBQSEO+Poppins-Regular"/>
                <a:cs typeface="OBQSEO+Poppins-Regular"/>
              </a:rPr>
              <a:t> </a:t>
            </a:r>
            <a:r>
              <a:rPr dirty="0" sz="2350">
                <a:solidFill>
                  <a:srgbClr val="000000"/>
                </a:solidFill>
                <a:latin typeface="OBQSEO+Poppins-Regular"/>
                <a:cs typeface="OBQSEO+Poppins-Regular"/>
              </a:rPr>
              <a:t>'Everyone</a:t>
            </a:r>
            <a:r>
              <a:rPr dirty="0" sz="2350">
                <a:solidFill>
                  <a:srgbClr val="000000"/>
                </a:solidFill>
                <a:latin typeface="OBQSEO+Poppins-Regular"/>
                <a:cs typeface="OBQSEO+Poppins-Regular"/>
              </a:rPr>
              <a:t> </a:t>
            </a:r>
            <a:r>
              <a:rPr dirty="0" sz="2350">
                <a:solidFill>
                  <a:srgbClr val="000000"/>
                </a:solidFill>
                <a:latin typeface="OBQSEO+Poppins-Regular"/>
                <a:cs typeface="OBQSEO+Poppins-Regular"/>
              </a:rPr>
              <a:t>Deserves</a:t>
            </a:r>
            <a:r>
              <a:rPr dirty="0" sz="2350">
                <a:solidFill>
                  <a:srgbClr val="000000"/>
                </a:solidFill>
                <a:latin typeface="OBQSEO+Poppins-Regular"/>
                <a:cs typeface="OBQSEO+Poppins-Regular"/>
              </a:rPr>
              <a:t> </a:t>
            </a:r>
            <a:r>
              <a:rPr dirty="0" sz="2350">
                <a:solidFill>
                  <a:srgbClr val="000000"/>
                </a:solidFill>
                <a:latin typeface="OBQSEO+Poppins-Regular"/>
                <a:cs typeface="OBQSEO+Poppins-Regular"/>
              </a:rPr>
              <a:t>Real'</a:t>
            </a:r>
          </a:p>
          <a:p>
            <a:pPr marL="0" marR="0">
              <a:lnSpc>
                <a:spcPts val="2848"/>
              </a:lnSpc>
              <a:spcBef>
                <a:spcPts val="990"/>
              </a:spcBef>
              <a:spcAft>
                <a:spcPts val="0"/>
              </a:spcAft>
            </a:pPr>
            <a:r>
              <a:rPr dirty="0" sz="2350">
                <a:solidFill>
                  <a:srgbClr val="000000"/>
                </a:solidFill>
                <a:latin typeface="OBQSEO+Poppins-Regular"/>
                <a:cs typeface="OBQSEO+Poppins-Regular"/>
              </a:rPr>
              <a:t>campaign.</a:t>
            </a:r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8288000" cy="10287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028699" y="1069379"/>
            <a:ext cx="2631557" cy="46583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368"/>
              </a:lnSpc>
              <a:spcBef>
                <a:spcPts val="0"/>
              </a:spcBef>
              <a:spcAft>
                <a:spcPts val="0"/>
              </a:spcAft>
            </a:pPr>
            <a:r>
              <a:rPr dirty="0" sz="3350">
                <a:solidFill>
                  <a:srgbClr val="000000"/>
                </a:solidFill>
                <a:latin typeface="QABCBN+BebasNeueBold"/>
                <a:cs typeface="QABCBN+BebasNeueBold"/>
              </a:rPr>
              <a:t>Personal</a:t>
            </a:r>
            <a:r>
              <a:rPr dirty="0" sz="3350" spc="-316">
                <a:solidFill>
                  <a:srgbClr val="000000"/>
                </a:solidFill>
                <a:latin typeface="QABCBN+BebasNeueBold"/>
                <a:cs typeface="QABCBN+BebasNeueBold"/>
              </a:rPr>
              <a:t> </a:t>
            </a:r>
            <a:r>
              <a:rPr dirty="0" sz="3350">
                <a:solidFill>
                  <a:srgbClr val="000000"/>
                </a:solidFill>
                <a:latin typeface="QABCBN+BebasNeueBold"/>
                <a:cs typeface="QABCBN+BebasNeueBold"/>
              </a:rPr>
              <a:t>Project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1698503" y="2938968"/>
            <a:ext cx="2174012" cy="117703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8968"/>
              </a:lnSpc>
              <a:spcBef>
                <a:spcPts val="0"/>
              </a:spcBef>
              <a:spcAft>
                <a:spcPts val="0"/>
              </a:spcAft>
            </a:pPr>
            <a:r>
              <a:rPr dirty="0" sz="8950">
                <a:solidFill>
                  <a:srgbClr val="b91646"/>
                </a:solidFill>
                <a:latin typeface="QABCBN+BebasNeueBold"/>
                <a:cs typeface="QABCBN+BebasNeueBold"/>
              </a:rPr>
              <a:t>work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1769807" y="3526763"/>
            <a:ext cx="4430814" cy="15472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882"/>
              </a:lnSpc>
              <a:spcBef>
                <a:spcPts val="0"/>
              </a:spcBef>
              <a:spcAft>
                <a:spcPts val="0"/>
              </a:spcAft>
            </a:pPr>
            <a:r>
              <a:rPr dirty="0" sz="11900">
                <a:solidFill>
                  <a:srgbClr val="000000"/>
                </a:solidFill>
                <a:latin typeface="QABCBN+BebasNeueBold"/>
                <a:cs typeface="QABCBN+BebasNeueBold"/>
              </a:rPr>
              <a:t>EXAMPLE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1046584" y="5107863"/>
            <a:ext cx="6126733" cy="23575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592867" marR="0">
              <a:lnSpc>
                <a:spcPts val="2907"/>
              </a:lnSpc>
              <a:spcBef>
                <a:spcPts val="0"/>
              </a:spcBef>
              <a:spcAft>
                <a:spcPts val="0"/>
              </a:spcAft>
            </a:pPr>
            <a:r>
              <a:rPr dirty="0" sz="2400">
                <a:solidFill>
                  <a:srgbClr val="000000"/>
                </a:solidFill>
                <a:latin typeface="OBQSEO+Poppins-Regular"/>
                <a:cs typeface="OBQSEO+Poppins-Regular"/>
              </a:rPr>
              <a:t>The</a:t>
            </a:r>
            <a:r>
              <a:rPr dirty="0" sz="2400">
                <a:solidFill>
                  <a:srgbClr val="000000"/>
                </a:solidFill>
                <a:latin typeface="OBQSEO+Poppins-Regular"/>
                <a:cs typeface="OBQSEO+Poppi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OBQSEO+Poppins-Regular"/>
                <a:cs typeface="OBQSEO+Poppins-Regular"/>
              </a:rPr>
              <a:t>Daily</a:t>
            </a:r>
            <a:r>
              <a:rPr dirty="0" sz="2400">
                <a:solidFill>
                  <a:srgbClr val="000000"/>
                </a:solidFill>
                <a:latin typeface="OBQSEO+Poppins-Regular"/>
                <a:cs typeface="OBQSEO+Poppi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OBQSEO+Poppins-Regular"/>
                <a:cs typeface="OBQSEO+Poppins-Regular"/>
              </a:rPr>
              <a:t>Prophet</a:t>
            </a:r>
            <a:r>
              <a:rPr dirty="0" sz="2400">
                <a:solidFill>
                  <a:srgbClr val="000000"/>
                </a:solidFill>
                <a:latin typeface="OBQSEO+Poppins-Regular"/>
                <a:cs typeface="OBQSEO+Poppi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OBQSEO+Poppins-Regular"/>
                <a:cs typeface="OBQSEO+Poppins-Regular"/>
              </a:rPr>
              <a:t>is</a:t>
            </a:r>
            <a:r>
              <a:rPr dirty="0" sz="2400">
                <a:solidFill>
                  <a:srgbClr val="000000"/>
                </a:solidFill>
                <a:latin typeface="OBQSEO+Poppins-Regular"/>
                <a:cs typeface="OBQSEO+Poppi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OBQSEO+Poppins-Regular"/>
                <a:cs typeface="OBQSEO+Poppins-Regular"/>
              </a:rPr>
              <a:t>a</a:t>
            </a:r>
            <a:r>
              <a:rPr dirty="0" sz="2400">
                <a:solidFill>
                  <a:srgbClr val="000000"/>
                </a:solidFill>
                <a:latin typeface="OBQSEO+Poppins-Regular"/>
                <a:cs typeface="OBQSEO+Poppi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OBQSEO+Poppins-Regular"/>
                <a:cs typeface="OBQSEO+Poppins-Regular"/>
              </a:rPr>
              <a:t>wizarding</a:t>
            </a:r>
          </a:p>
          <a:p>
            <a:pPr marL="140539" marR="0">
              <a:lnSpc>
                <a:spcPts val="2907"/>
              </a:lnSpc>
              <a:spcBef>
                <a:spcPts val="931"/>
              </a:spcBef>
              <a:spcAft>
                <a:spcPts val="0"/>
              </a:spcAft>
            </a:pPr>
            <a:r>
              <a:rPr dirty="0" sz="2400">
                <a:solidFill>
                  <a:srgbClr val="000000"/>
                </a:solidFill>
                <a:latin typeface="OBQSEO+Poppins-Regular"/>
                <a:cs typeface="OBQSEO+Poppins-Regular"/>
              </a:rPr>
              <a:t>newspaper</a:t>
            </a:r>
            <a:r>
              <a:rPr dirty="0" sz="2400">
                <a:solidFill>
                  <a:srgbClr val="000000"/>
                </a:solidFill>
                <a:latin typeface="OBQSEO+Poppins-Regular"/>
                <a:cs typeface="OBQSEO+Poppi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OBQSEO+Poppins-Regular"/>
                <a:cs typeface="OBQSEO+Poppins-Regular"/>
              </a:rPr>
              <a:t>based</a:t>
            </a:r>
            <a:r>
              <a:rPr dirty="0" sz="2400">
                <a:solidFill>
                  <a:srgbClr val="000000"/>
                </a:solidFill>
                <a:latin typeface="OBQSEO+Poppins-Regular"/>
                <a:cs typeface="OBQSEO+Poppi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OBQSEO+Poppins-Regular"/>
                <a:cs typeface="OBQSEO+Poppins-Regular"/>
              </a:rPr>
              <a:t>in</a:t>
            </a:r>
            <a:r>
              <a:rPr dirty="0" sz="2400">
                <a:solidFill>
                  <a:srgbClr val="000000"/>
                </a:solidFill>
                <a:latin typeface="OBQSEO+Poppins-Regular"/>
                <a:cs typeface="OBQSEO+Poppi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OBQSEO+Poppins-Regular"/>
                <a:cs typeface="OBQSEO+Poppins-Regular"/>
              </a:rPr>
              <a:t>London,</a:t>
            </a:r>
            <a:r>
              <a:rPr dirty="0" sz="2400">
                <a:solidFill>
                  <a:srgbClr val="000000"/>
                </a:solidFill>
                <a:latin typeface="OBQSEO+Poppins-Regular"/>
                <a:cs typeface="OBQSEO+Poppi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OBQSEO+Poppins-Regular"/>
                <a:cs typeface="OBQSEO+Poppins-Regular"/>
              </a:rPr>
              <a:t>England</a:t>
            </a:r>
          </a:p>
          <a:p>
            <a:pPr marL="223102" marR="0">
              <a:lnSpc>
                <a:spcPts val="2907"/>
              </a:lnSpc>
              <a:spcBef>
                <a:spcPts val="981"/>
              </a:spcBef>
              <a:spcAft>
                <a:spcPts val="0"/>
              </a:spcAft>
            </a:pPr>
            <a:r>
              <a:rPr dirty="0" sz="2400">
                <a:solidFill>
                  <a:srgbClr val="000000"/>
                </a:solidFill>
                <a:latin typeface="OBQSEO+Poppins-Regular"/>
                <a:cs typeface="OBQSEO+Poppins-Regular"/>
              </a:rPr>
              <a:t>and</a:t>
            </a:r>
            <a:r>
              <a:rPr dirty="0" sz="2400">
                <a:solidFill>
                  <a:srgbClr val="000000"/>
                </a:solidFill>
                <a:latin typeface="OBQSEO+Poppins-Regular"/>
                <a:cs typeface="OBQSEO+Poppi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OBQSEO+Poppins-Regular"/>
                <a:cs typeface="OBQSEO+Poppins-Regular"/>
              </a:rPr>
              <a:t>was</a:t>
            </a:r>
            <a:r>
              <a:rPr dirty="0" sz="2400">
                <a:solidFill>
                  <a:srgbClr val="000000"/>
                </a:solidFill>
                <a:latin typeface="OBQSEO+Poppins-Regular"/>
                <a:cs typeface="OBQSEO+Poppi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OBQSEO+Poppins-Regular"/>
                <a:cs typeface="OBQSEO+Poppins-Regular"/>
              </a:rPr>
              <a:t>the</a:t>
            </a:r>
            <a:r>
              <a:rPr dirty="0" sz="2400">
                <a:solidFill>
                  <a:srgbClr val="000000"/>
                </a:solidFill>
                <a:latin typeface="OBQSEO+Poppins-Regular"/>
                <a:cs typeface="OBQSEO+Poppi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OBQSEO+Poppins-Regular"/>
                <a:cs typeface="OBQSEO+Poppins-Regular"/>
              </a:rPr>
              <a:t>primary</a:t>
            </a:r>
            <a:r>
              <a:rPr dirty="0" sz="2400">
                <a:solidFill>
                  <a:srgbClr val="000000"/>
                </a:solidFill>
                <a:latin typeface="OBQSEO+Poppins-Regular"/>
                <a:cs typeface="OBQSEO+Poppi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OBQSEO+Poppins-Regular"/>
                <a:cs typeface="OBQSEO+Poppins-Regular"/>
              </a:rPr>
              <a:t>source</a:t>
            </a:r>
            <a:r>
              <a:rPr dirty="0" sz="2400">
                <a:solidFill>
                  <a:srgbClr val="000000"/>
                </a:solidFill>
                <a:latin typeface="OBQSEO+Poppins-Regular"/>
                <a:cs typeface="OBQSEO+Poppi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OBQSEO+Poppins-Regular"/>
                <a:cs typeface="OBQSEO+Poppins-Regular"/>
              </a:rPr>
              <a:t>of</a:t>
            </a:r>
            <a:r>
              <a:rPr dirty="0" sz="2400">
                <a:solidFill>
                  <a:srgbClr val="000000"/>
                </a:solidFill>
                <a:latin typeface="OBQSEO+Poppins-Regular"/>
                <a:cs typeface="OBQSEO+Poppi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OBQSEO+Poppins-Regular"/>
                <a:cs typeface="OBQSEO+Poppins-Regular"/>
              </a:rPr>
              <a:t>news</a:t>
            </a:r>
          </a:p>
          <a:p>
            <a:pPr marL="0" marR="0">
              <a:lnSpc>
                <a:spcPts val="2907"/>
              </a:lnSpc>
              <a:spcBef>
                <a:spcPts val="931"/>
              </a:spcBef>
              <a:spcAft>
                <a:spcPts val="0"/>
              </a:spcAft>
            </a:pPr>
            <a:r>
              <a:rPr dirty="0" sz="2400">
                <a:solidFill>
                  <a:srgbClr val="000000"/>
                </a:solidFill>
                <a:latin typeface="OBQSEO+Poppins-Regular"/>
                <a:cs typeface="OBQSEO+Poppins-Regular"/>
              </a:rPr>
              <a:t>for</a:t>
            </a:r>
            <a:r>
              <a:rPr dirty="0" sz="2400">
                <a:solidFill>
                  <a:srgbClr val="000000"/>
                </a:solidFill>
                <a:latin typeface="OBQSEO+Poppins-Regular"/>
                <a:cs typeface="OBQSEO+Poppi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OBQSEO+Poppins-Regular"/>
                <a:cs typeface="OBQSEO+Poppins-Regular"/>
              </a:rPr>
              <a:t>British</a:t>
            </a:r>
            <a:r>
              <a:rPr dirty="0" sz="2400">
                <a:solidFill>
                  <a:srgbClr val="000000"/>
                </a:solidFill>
                <a:latin typeface="OBQSEO+Poppins-Regular"/>
                <a:cs typeface="OBQSEO+Poppi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OBQSEO+Poppins-Regular"/>
                <a:cs typeface="OBQSEO+Poppins-Regular"/>
              </a:rPr>
              <a:t>and</a:t>
            </a:r>
            <a:r>
              <a:rPr dirty="0" sz="2400">
                <a:solidFill>
                  <a:srgbClr val="000000"/>
                </a:solidFill>
                <a:latin typeface="OBQSEO+Poppins-Regular"/>
                <a:cs typeface="OBQSEO+Poppi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OBQSEO+Poppins-Regular"/>
                <a:cs typeface="OBQSEO+Poppins-Regular"/>
              </a:rPr>
              <a:t>Irish</a:t>
            </a:r>
            <a:r>
              <a:rPr dirty="0" sz="2400">
                <a:solidFill>
                  <a:srgbClr val="000000"/>
                </a:solidFill>
                <a:latin typeface="OBQSEO+Poppins-Regular"/>
                <a:cs typeface="OBQSEO+Poppi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OBQSEO+Poppins-Regular"/>
                <a:cs typeface="OBQSEO+Poppins-Regular"/>
              </a:rPr>
              <a:t>wizards</a:t>
            </a:r>
            <a:r>
              <a:rPr dirty="0" sz="2400">
                <a:solidFill>
                  <a:srgbClr val="000000"/>
                </a:solidFill>
                <a:latin typeface="OBQSEO+Poppins-Regular"/>
                <a:cs typeface="OBQSEO+Poppi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OBQSEO+Poppins-Regular"/>
                <a:cs typeface="OBQSEO+Poppins-Regular"/>
              </a:rPr>
              <a:t>in</a:t>
            </a:r>
            <a:r>
              <a:rPr dirty="0" sz="2400">
                <a:solidFill>
                  <a:srgbClr val="000000"/>
                </a:solidFill>
                <a:latin typeface="OBQSEO+Poppins-Regular"/>
                <a:cs typeface="OBQSEO+Poppi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OBQSEO+Poppins-Regular"/>
                <a:cs typeface="OBQSEO+Poppins-Regular"/>
              </a:rPr>
              <a:t>the</a:t>
            </a:r>
            <a:r>
              <a:rPr dirty="0" sz="2400">
                <a:solidFill>
                  <a:srgbClr val="000000"/>
                </a:solidFill>
                <a:latin typeface="OBQSEO+Poppins-Regular"/>
                <a:cs typeface="OBQSEO+Poppi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OBQSEO+Poppins-Regular"/>
                <a:cs typeface="OBQSEO+Poppins-Regular"/>
              </a:rPr>
              <a:t>movie</a:t>
            </a:r>
          </a:p>
          <a:p>
            <a:pPr marL="2058120" marR="0">
              <a:lnSpc>
                <a:spcPts val="2907"/>
              </a:lnSpc>
              <a:spcBef>
                <a:spcPts val="981"/>
              </a:spcBef>
              <a:spcAft>
                <a:spcPts val="0"/>
              </a:spcAft>
            </a:pPr>
            <a:r>
              <a:rPr dirty="0" sz="2400">
                <a:solidFill>
                  <a:srgbClr val="000000"/>
                </a:solidFill>
                <a:latin typeface="OBQSEO+Poppins-Regular"/>
                <a:cs typeface="OBQSEO+Poppins-Regular"/>
              </a:rPr>
              <a:t>Harry</a:t>
            </a:r>
            <a:r>
              <a:rPr dirty="0" sz="2400">
                <a:solidFill>
                  <a:srgbClr val="000000"/>
                </a:solidFill>
                <a:latin typeface="OBQSEO+Poppins-Regular"/>
                <a:cs typeface="OBQSEO+Poppins-Regular"/>
              </a:rPr>
              <a:t> </a:t>
            </a:r>
            <a:r>
              <a:rPr dirty="0" sz="2400">
                <a:solidFill>
                  <a:srgbClr val="000000"/>
                </a:solidFill>
                <a:latin typeface="OBQSEO+Poppins-Regular"/>
                <a:cs typeface="OBQSEO+Poppins-Regular"/>
              </a:rPr>
              <a:t>Potter.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8288000" cy="10287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028699" y="1069379"/>
            <a:ext cx="2631557" cy="46583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368"/>
              </a:lnSpc>
              <a:spcBef>
                <a:spcPts val="0"/>
              </a:spcBef>
              <a:spcAft>
                <a:spcPts val="0"/>
              </a:spcAft>
            </a:pPr>
            <a:r>
              <a:rPr dirty="0" sz="3350">
                <a:solidFill>
                  <a:srgbClr val="000000"/>
                </a:solidFill>
                <a:latin typeface="QABCBN+BebasNeueBold"/>
                <a:cs typeface="QABCBN+BebasNeueBold"/>
              </a:rPr>
              <a:t>Personal</a:t>
            </a:r>
            <a:r>
              <a:rPr dirty="0" sz="3350" spc="-316">
                <a:solidFill>
                  <a:srgbClr val="000000"/>
                </a:solidFill>
                <a:latin typeface="QABCBN+BebasNeueBold"/>
                <a:cs typeface="QABCBN+BebasNeueBold"/>
              </a:rPr>
              <a:t> </a:t>
            </a:r>
            <a:r>
              <a:rPr dirty="0" sz="3350">
                <a:solidFill>
                  <a:srgbClr val="000000"/>
                </a:solidFill>
                <a:latin typeface="QABCBN+BebasNeueBold"/>
                <a:cs typeface="QABCBN+BebasNeueBold"/>
              </a:rPr>
              <a:t>Project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199682" y="1723738"/>
            <a:ext cx="6102942" cy="154724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1882"/>
              </a:lnSpc>
              <a:spcBef>
                <a:spcPts val="0"/>
              </a:spcBef>
              <a:spcAft>
                <a:spcPts val="0"/>
              </a:spcAft>
            </a:pPr>
            <a:r>
              <a:rPr dirty="0" sz="11900">
                <a:solidFill>
                  <a:srgbClr val="000000"/>
                </a:solidFill>
                <a:latin typeface="QABCBN+BebasNeueBold"/>
                <a:cs typeface="QABCBN+BebasNeueBold"/>
              </a:rPr>
              <a:t>STORYBOARD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2792900" y="7783778"/>
            <a:ext cx="1603248" cy="4445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3200">
                <a:solidFill>
                  <a:srgbClr val="fbf3e4"/>
                </a:solidFill>
                <a:latin typeface="QABCBN+BebasNeueBold"/>
                <a:cs typeface="QABCBN+BebasNeueBold"/>
              </a:rPr>
              <a:t>s</a:t>
            </a:r>
            <a:r>
              <a:rPr dirty="0" sz="3200" spc="-480">
                <a:solidFill>
                  <a:srgbClr val="fbf3e4"/>
                </a:solidFill>
                <a:latin typeface="QABCBN+BebasNeueBold"/>
                <a:cs typeface="QABCBN+BebasNeueBold"/>
              </a:rPr>
              <a:t> </a:t>
            </a:r>
            <a:r>
              <a:rPr dirty="0" sz="3200">
                <a:solidFill>
                  <a:srgbClr val="fbf3e4"/>
                </a:solidFill>
                <a:latin typeface="QABCBN+BebasNeueBold"/>
                <a:cs typeface="QABCBN+BebasNeueBold"/>
              </a:rPr>
              <a:t>c</a:t>
            </a:r>
            <a:r>
              <a:rPr dirty="0" sz="3200" spc="-480">
                <a:solidFill>
                  <a:srgbClr val="fbf3e4"/>
                </a:solidFill>
                <a:latin typeface="QABCBN+BebasNeueBold"/>
                <a:cs typeface="QABCBN+BebasNeueBold"/>
              </a:rPr>
              <a:t> </a:t>
            </a:r>
            <a:r>
              <a:rPr dirty="0" sz="3200">
                <a:solidFill>
                  <a:srgbClr val="fbf3e4"/>
                </a:solidFill>
                <a:latin typeface="QABCBN+BebasNeueBold"/>
                <a:cs typeface="QABCBN+BebasNeueBold"/>
              </a:rPr>
              <a:t>e</a:t>
            </a:r>
            <a:r>
              <a:rPr dirty="0" sz="3200" spc="-480">
                <a:solidFill>
                  <a:srgbClr val="fbf3e4"/>
                </a:solidFill>
                <a:latin typeface="QABCBN+BebasNeueBold"/>
                <a:cs typeface="QABCBN+BebasNeueBold"/>
              </a:rPr>
              <a:t> </a:t>
            </a:r>
            <a:r>
              <a:rPr dirty="0" sz="3200">
                <a:solidFill>
                  <a:srgbClr val="fbf3e4"/>
                </a:solidFill>
                <a:latin typeface="QABCBN+BebasNeueBold"/>
                <a:cs typeface="QABCBN+BebasNeueBold"/>
              </a:rPr>
              <a:t>n</a:t>
            </a:r>
            <a:r>
              <a:rPr dirty="0" sz="3200" spc="-480">
                <a:solidFill>
                  <a:srgbClr val="fbf3e4"/>
                </a:solidFill>
                <a:latin typeface="QABCBN+BebasNeueBold"/>
                <a:cs typeface="QABCBN+BebasNeueBold"/>
              </a:rPr>
              <a:t> </a:t>
            </a:r>
            <a:r>
              <a:rPr dirty="0" sz="3200">
                <a:solidFill>
                  <a:srgbClr val="fbf3e4"/>
                </a:solidFill>
                <a:latin typeface="QABCBN+BebasNeueBold"/>
                <a:cs typeface="QABCBN+BebasNeueBold"/>
              </a:rPr>
              <a:t>e</a:t>
            </a:r>
            <a:r>
              <a:rPr dirty="0" sz="3200" spc="336">
                <a:solidFill>
                  <a:srgbClr val="fbf3e4"/>
                </a:solidFill>
                <a:latin typeface="QABCBN+BebasNeueBold"/>
                <a:cs typeface="QABCBN+BebasNeueBold"/>
              </a:rPr>
              <a:t> </a:t>
            </a:r>
            <a:r>
              <a:rPr dirty="0" sz="3200">
                <a:solidFill>
                  <a:srgbClr val="fbf3e4"/>
                </a:solidFill>
                <a:latin typeface="QABCBN+BebasNeueBold"/>
                <a:cs typeface="QABCBN+BebasNeueBold"/>
              </a:rPr>
              <a:t>0</a:t>
            </a:r>
            <a:r>
              <a:rPr dirty="0" sz="3200" spc="-480">
                <a:solidFill>
                  <a:srgbClr val="fbf3e4"/>
                </a:solidFill>
                <a:latin typeface="QABCBN+BebasNeueBold"/>
                <a:cs typeface="QABCBN+BebasNeueBold"/>
              </a:rPr>
              <a:t> </a:t>
            </a:r>
            <a:r>
              <a:rPr dirty="0" sz="3200">
                <a:solidFill>
                  <a:srgbClr val="fbf3e4"/>
                </a:solidFill>
                <a:latin typeface="QABCBN+BebasNeueBold"/>
                <a:cs typeface="QABCBN+BebasNeueBold"/>
              </a:rPr>
              <a:t>1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4011164" y="7783778"/>
            <a:ext cx="1603247" cy="4445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3200">
                <a:solidFill>
                  <a:srgbClr val="000000"/>
                </a:solidFill>
                <a:latin typeface="QABCBN+BebasNeueBold"/>
                <a:cs typeface="QABCBN+BebasNeueBold"/>
              </a:rPr>
              <a:t>s</a:t>
            </a:r>
            <a:r>
              <a:rPr dirty="0" sz="3200" spc="-480">
                <a:solidFill>
                  <a:srgbClr val="000000"/>
                </a:solidFill>
                <a:latin typeface="QABCBN+BebasNeueBold"/>
                <a:cs typeface="QABCBN+BebasNeueBold"/>
              </a:rPr>
              <a:t> </a:t>
            </a:r>
            <a:r>
              <a:rPr dirty="0" sz="3200">
                <a:solidFill>
                  <a:srgbClr val="000000"/>
                </a:solidFill>
                <a:latin typeface="QABCBN+BebasNeueBold"/>
                <a:cs typeface="QABCBN+BebasNeueBold"/>
              </a:rPr>
              <a:t>c</a:t>
            </a:r>
            <a:r>
              <a:rPr dirty="0" sz="3200" spc="-480">
                <a:solidFill>
                  <a:srgbClr val="000000"/>
                </a:solidFill>
                <a:latin typeface="QABCBN+BebasNeueBold"/>
                <a:cs typeface="QABCBN+BebasNeueBold"/>
              </a:rPr>
              <a:t> </a:t>
            </a:r>
            <a:r>
              <a:rPr dirty="0" sz="3200">
                <a:solidFill>
                  <a:srgbClr val="000000"/>
                </a:solidFill>
                <a:latin typeface="QABCBN+BebasNeueBold"/>
                <a:cs typeface="QABCBN+BebasNeueBold"/>
              </a:rPr>
              <a:t>e</a:t>
            </a:r>
            <a:r>
              <a:rPr dirty="0" sz="3200" spc="-480">
                <a:solidFill>
                  <a:srgbClr val="000000"/>
                </a:solidFill>
                <a:latin typeface="QABCBN+BebasNeueBold"/>
                <a:cs typeface="QABCBN+BebasNeueBold"/>
              </a:rPr>
              <a:t> </a:t>
            </a:r>
            <a:r>
              <a:rPr dirty="0" sz="3200">
                <a:solidFill>
                  <a:srgbClr val="000000"/>
                </a:solidFill>
                <a:latin typeface="QABCBN+BebasNeueBold"/>
                <a:cs typeface="QABCBN+BebasNeueBold"/>
              </a:rPr>
              <a:t>n</a:t>
            </a:r>
            <a:r>
              <a:rPr dirty="0" sz="3200" spc="-480">
                <a:solidFill>
                  <a:srgbClr val="000000"/>
                </a:solidFill>
                <a:latin typeface="QABCBN+BebasNeueBold"/>
                <a:cs typeface="QABCBN+BebasNeueBold"/>
              </a:rPr>
              <a:t> </a:t>
            </a:r>
            <a:r>
              <a:rPr dirty="0" sz="3200">
                <a:solidFill>
                  <a:srgbClr val="000000"/>
                </a:solidFill>
                <a:latin typeface="QABCBN+BebasNeueBold"/>
                <a:cs typeface="QABCBN+BebasNeueBold"/>
              </a:rPr>
              <a:t>e</a:t>
            </a:r>
            <a:r>
              <a:rPr dirty="0" sz="3200" spc="336">
                <a:solidFill>
                  <a:srgbClr val="000000"/>
                </a:solidFill>
                <a:latin typeface="QABCBN+BebasNeueBold"/>
                <a:cs typeface="QABCBN+BebasNeueBold"/>
              </a:rPr>
              <a:t> </a:t>
            </a:r>
            <a:r>
              <a:rPr dirty="0" sz="3200">
                <a:solidFill>
                  <a:srgbClr val="000000"/>
                </a:solidFill>
                <a:latin typeface="QABCBN+BebasNeueBold"/>
                <a:cs typeface="QABCBN+BebasNeueBold"/>
              </a:rPr>
              <a:t>0</a:t>
            </a:r>
            <a:r>
              <a:rPr dirty="0" sz="3200" spc="-480">
                <a:solidFill>
                  <a:srgbClr val="000000"/>
                </a:solidFill>
                <a:latin typeface="QABCBN+BebasNeueBold"/>
                <a:cs typeface="QABCBN+BebasNeueBold"/>
              </a:rPr>
              <a:t> </a:t>
            </a:r>
            <a:r>
              <a:rPr dirty="0" sz="3200">
                <a:solidFill>
                  <a:srgbClr val="000000"/>
                </a:solidFill>
                <a:latin typeface="QABCBN+BebasNeueBold"/>
                <a:cs typeface="QABCBN+BebasNeueBold"/>
              </a:rPr>
              <a:t>3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8417799" y="9071781"/>
            <a:ext cx="1603247" cy="4445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200"/>
              </a:lnSpc>
              <a:spcBef>
                <a:spcPts val="0"/>
              </a:spcBef>
              <a:spcAft>
                <a:spcPts val="0"/>
              </a:spcAft>
            </a:pPr>
            <a:r>
              <a:rPr dirty="0" sz="3200">
                <a:solidFill>
                  <a:srgbClr val="fbf3e4"/>
                </a:solidFill>
                <a:latin typeface="QABCBN+BebasNeueBold"/>
                <a:cs typeface="QABCBN+BebasNeueBold"/>
              </a:rPr>
              <a:t>s</a:t>
            </a:r>
            <a:r>
              <a:rPr dirty="0" sz="3200" spc="-480">
                <a:solidFill>
                  <a:srgbClr val="fbf3e4"/>
                </a:solidFill>
                <a:latin typeface="QABCBN+BebasNeueBold"/>
                <a:cs typeface="QABCBN+BebasNeueBold"/>
              </a:rPr>
              <a:t> </a:t>
            </a:r>
            <a:r>
              <a:rPr dirty="0" sz="3200">
                <a:solidFill>
                  <a:srgbClr val="fbf3e4"/>
                </a:solidFill>
                <a:latin typeface="QABCBN+BebasNeueBold"/>
                <a:cs typeface="QABCBN+BebasNeueBold"/>
              </a:rPr>
              <a:t>c</a:t>
            </a:r>
            <a:r>
              <a:rPr dirty="0" sz="3200" spc="-480">
                <a:solidFill>
                  <a:srgbClr val="fbf3e4"/>
                </a:solidFill>
                <a:latin typeface="QABCBN+BebasNeueBold"/>
                <a:cs typeface="QABCBN+BebasNeueBold"/>
              </a:rPr>
              <a:t> </a:t>
            </a:r>
            <a:r>
              <a:rPr dirty="0" sz="3200">
                <a:solidFill>
                  <a:srgbClr val="fbf3e4"/>
                </a:solidFill>
                <a:latin typeface="QABCBN+BebasNeueBold"/>
                <a:cs typeface="QABCBN+BebasNeueBold"/>
              </a:rPr>
              <a:t>e</a:t>
            </a:r>
            <a:r>
              <a:rPr dirty="0" sz="3200" spc="-480">
                <a:solidFill>
                  <a:srgbClr val="fbf3e4"/>
                </a:solidFill>
                <a:latin typeface="QABCBN+BebasNeueBold"/>
                <a:cs typeface="QABCBN+BebasNeueBold"/>
              </a:rPr>
              <a:t> </a:t>
            </a:r>
            <a:r>
              <a:rPr dirty="0" sz="3200">
                <a:solidFill>
                  <a:srgbClr val="fbf3e4"/>
                </a:solidFill>
                <a:latin typeface="QABCBN+BebasNeueBold"/>
                <a:cs typeface="QABCBN+BebasNeueBold"/>
              </a:rPr>
              <a:t>n</a:t>
            </a:r>
            <a:r>
              <a:rPr dirty="0" sz="3200" spc="-480">
                <a:solidFill>
                  <a:srgbClr val="fbf3e4"/>
                </a:solidFill>
                <a:latin typeface="QABCBN+BebasNeueBold"/>
                <a:cs typeface="QABCBN+BebasNeueBold"/>
              </a:rPr>
              <a:t> </a:t>
            </a:r>
            <a:r>
              <a:rPr dirty="0" sz="3200">
                <a:solidFill>
                  <a:srgbClr val="fbf3e4"/>
                </a:solidFill>
                <a:latin typeface="QABCBN+BebasNeueBold"/>
                <a:cs typeface="QABCBN+BebasNeueBold"/>
              </a:rPr>
              <a:t>e</a:t>
            </a:r>
            <a:r>
              <a:rPr dirty="0" sz="3200" spc="336">
                <a:solidFill>
                  <a:srgbClr val="fbf3e4"/>
                </a:solidFill>
                <a:latin typeface="QABCBN+BebasNeueBold"/>
                <a:cs typeface="QABCBN+BebasNeueBold"/>
              </a:rPr>
              <a:t> </a:t>
            </a:r>
            <a:r>
              <a:rPr dirty="0" sz="3200">
                <a:solidFill>
                  <a:srgbClr val="fbf3e4"/>
                </a:solidFill>
                <a:latin typeface="QABCBN+BebasNeueBold"/>
                <a:cs typeface="QABCBN+BebasNeueBold"/>
              </a:rPr>
              <a:t>0</a:t>
            </a:r>
            <a:r>
              <a:rPr dirty="0" sz="3200" spc="-480">
                <a:solidFill>
                  <a:srgbClr val="fbf3e4"/>
                </a:solidFill>
                <a:latin typeface="QABCBN+BebasNeueBold"/>
                <a:cs typeface="QABCBN+BebasNeueBold"/>
              </a:rPr>
              <a:t> </a:t>
            </a:r>
            <a:r>
              <a:rPr dirty="0" sz="3200">
                <a:solidFill>
                  <a:srgbClr val="fbf3e4"/>
                </a:solidFill>
                <a:latin typeface="QABCBN+BebasNeueBold"/>
                <a:cs typeface="QABCBN+BebasNeueBold"/>
              </a:rPr>
              <a:t>2</a:t>
            </a:r>
          </a:p>
        </p:txBody>
      </p: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object 1"/>
          <p:cNvSpPr/>
          <p:nvPr/>
        </p:nvSpPr>
        <p:spPr>
          <a:xfrm>
            <a:off x="0" y="0"/>
            <a:ext cx="18288000" cy="10287000"/>
          </a:xfrm>
          <a:prstGeom prst="rect">
            <a:avLst/>
          </a:prstGeom>
          <a:blipFill>
            <a:blip cstate="print" r:embed="rId2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1028700" y="1069379"/>
            <a:ext cx="2631557" cy="465836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3368"/>
              </a:lnSpc>
              <a:spcBef>
                <a:spcPts val="0"/>
              </a:spcBef>
              <a:spcAft>
                <a:spcPts val="0"/>
              </a:spcAft>
            </a:pPr>
            <a:r>
              <a:rPr dirty="0" sz="3350">
                <a:solidFill>
                  <a:srgbClr val="000000"/>
                </a:solidFill>
                <a:latin typeface="QABCBN+BebasNeueBold"/>
                <a:cs typeface="QABCBN+BebasNeueBold"/>
              </a:rPr>
              <a:t>Personal</a:t>
            </a:r>
            <a:r>
              <a:rPr dirty="0" sz="3350" spc="-316">
                <a:solidFill>
                  <a:srgbClr val="000000"/>
                </a:solidFill>
                <a:latin typeface="QABCBN+BebasNeueBold"/>
                <a:cs typeface="QABCBN+BebasNeueBold"/>
              </a:rPr>
              <a:t> </a:t>
            </a:r>
            <a:r>
              <a:rPr dirty="0" sz="3350">
                <a:solidFill>
                  <a:srgbClr val="000000"/>
                </a:solidFill>
                <a:latin typeface="QABCBN+BebasNeueBold"/>
                <a:cs typeface="QABCBN+BebasNeueBold"/>
              </a:rPr>
              <a:t>Project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0614617" y="3681914"/>
            <a:ext cx="3361433" cy="128384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808"/>
              </a:lnSpc>
              <a:spcBef>
                <a:spcPts val="0"/>
              </a:spcBef>
              <a:spcAft>
                <a:spcPts val="0"/>
              </a:spcAft>
            </a:pPr>
            <a:r>
              <a:rPr dirty="0" sz="9800">
                <a:solidFill>
                  <a:srgbClr val="b91646"/>
                </a:solidFill>
                <a:latin typeface="QABCBN+BebasNeueBold"/>
                <a:cs typeface="QABCBN+BebasNeueBold"/>
              </a:rPr>
              <a:t>let's</a:t>
            </a:r>
            <a:r>
              <a:rPr dirty="0" sz="9800" spc="-928">
                <a:solidFill>
                  <a:srgbClr val="b91646"/>
                </a:solidFill>
                <a:latin typeface="QABCBN+BebasNeueBold"/>
                <a:cs typeface="QABCBN+BebasNeueBold"/>
              </a:rPr>
              <a:t> </a:t>
            </a:r>
            <a:r>
              <a:rPr dirty="0" sz="9800">
                <a:solidFill>
                  <a:srgbClr val="b91646"/>
                </a:solidFill>
                <a:latin typeface="QABCBN+BebasNeueBold"/>
                <a:cs typeface="QABCBN+BebasNeueBold"/>
              </a:rPr>
              <a:t>do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547687" y="4552144"/>
            <a:ext cx="5557402" cy="2569717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19933"/>
              </a:lnSpc>
              <a:spcBef>
                <a:spcPts val="0"/>
              </a:spcBef>
              <a:spcAft>
                <a:spcPts val="0"/>
              </a:spcAft>
            </a:pPr>
            <a:r>
              <a:rPr dirty="0" sz="19950">
                <a:solidFill>
                  <a:srgbClr val="000000"/>
                </a:solidFill>
                <a:latin typeface="QABCBN+BebasNeueBold"/>
                <a:cs typeface="QABCBN+BebasNeueBold"/>
              </a:rPr>
              <a:t>ok</a:t>
            </a:r>
            <a:r>
              <a:rPr dirty="0" sz="19950" spc="-1898">
                <a:solidFill>
                  <a:srgbClr val="000000"/>
                </a:solidFill>
                <a:latin typeface="QABCBN+BebasNeueBold"/>
                <a:cs typeface="QABCBN+BebasNeueBold"/>
              </a:rPr>
              <a:t> </a:t>
            </a:r>
            <a:r>
              <a:rPr dirty="0" sz="19950">
                <a:solidFill>
                  <a:srgbClr val="000000"/>
                </a:solidFill>
                <a:latin typeface="QABCBN+BebasNeueBold"/>
                <a:cs typeface="QABCBN+BebasNeueBold"/>
              </a:rPr>
              <a:t>bye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1380585" y="4927657"/>
            <a:ext cx="1830415" cy="1283842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0" marR="0">
              <a:lnSpc>
                <a:spcPts val="9808"/>
              </a:lnSpc>
              <a:spcBef>
                <a:spcPts val="0"/>
              </a:spcBef>
              <a:spcAft>
                <a:spcPts val="0"/>
              </a:spcAft>
            </a:pPr>
            <a:r>
              <a:rPr dirty="0" sz="9800">
                <a:solidFill>
                  <a:srgbClr val="b91646"/>
                </a:solidFill>
                <a:latin typeface="QABCBN+BebasNeueBold"/>
                <a:cs typeface="QABCBN+BebasNeueBold"/>
              </a:rPr>
              <a:t>this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PresentationFormat>On-screen Show (4:3)</PresentationFormat>
  <ScaleCrop>false</ScaleCrop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PowerPoint</dc:title>
  <cp:revision>1</cp:revision>
  <dcterms:modified xsi:type="dcterms:W3CDTF">2023-04-30T10:31:54-05:00</dcterms:modified>
</cp:coreProperties>
</file>