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18288000" cy="10287000"/>
  <p:notesSz cx="18288000" cy="10287000"/>
  <p:embeddedFontLst>
    <p:embeddedFont>
      <p:font typeface="QABCBN+BebasNeueBold"/>
      <p:regular r:id="rId12"/>
    </p:embeddedFont>
    <p:embeddedFont>
      <p:font typeface="OBQSEO+Poppins-Regular"/>
      <p:regular r:id="rId13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font" Target="fonts/font1.fntdata" /><Relationship Id="rId13" Type="http://schemas.openxmlformats.org/officeDocument/2006/relationships/font" Target="fonts/font2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111080" y="3215175"/>
            <a:ext cx="6218975" cy="200139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458"/>
              </a:lnSpc>
              <a:spcBef>
                <a:spcPts val="0"/>
              </a:spcBef>
              <a:spcAft>
                <a:spcPts val="0"/>
              </a:spcAft>
            </a:pPr>
            <a:r>
              <a:rPr dirty="0" sz="15450">
                <a:solidFill>
                  <a:srgbClr val="b91646"/>
                </a:solidFill>
                <a:latin typeface="QABCBN+BebasNeueBold"/>
                <a:cs typeface="QABCBN+BebasNeueBold"/>
              </a:rPr>
              <a:t>personal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831680" y="4386246"/>
            <a:ext cx="6775736" cy="28044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4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0500">
                <a:solidFill>
                  <a:srgbClr val="000000"/>
                </a:solidFill>
                <a:latin typeface="QABCBN+BebasNeueBold"/>
                <a:cs typeface="QABCBN+BebasNeueBold"/>
              </a:rPr>
              <a:t>PROJECT</a:t>
            </a:r>
          </a:p>
          <a:p>
            <a:pPr marL="2070683" marR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000">
                <a:solidFill>
                  <a:srgbClr val="000000"/>
                </a:solidFill>
                <a:latin typeface="QABCBN+BebasNeueBold"/>
                <a:cs typeface="QABCBN+BebasNeueBold"/>
              </a:rPr>
              <a:t>V</a:t>
            </a:r>
            <a:r>
              <a:rPr dirty="0" sz="3000" spc="-293">
                <a:solidFill>
                  <a:srgbClr val="000000"/>
                </a:solidFill>
                <a:latin typeface="QABCBN+BebasNeueBold"/>
                <a:cs typeface="QABCBN+BebasNeueBold"/>
              </a:rPr>
              <a:t> </a:t>
            </a:r>
            <a:r>
              <a:rPr dirty="0" sz="3000">
                <a:solidFill>
                  <a:srgbClr val="000000"/>
                </a:solidFill>
                <a:latin typeface="QABCBN+BebasNeueBold"/>
                <a:cs typeface="QABCBN+BebasNeueBold"/>
              </a:rPr>
              <a:t>i</a:t>
            </a:r>
            <a:r>
              <a:rPr dirty="0" sz="3000" spc="-293">
                <a:solidFill>
                  <a:srgbClr val="000000"/>
                </a:solidFill>
                <a:latin typeface="QABCBN+BebasNeueBold"/>
                <a:cs typeface="QABCBN+BebasNeueBold"/>
              </a:rPr>
              <a:t> </a:t>
            </a:r>
            <a:r>
              <a:rPr dirty="0" sz="3000">
                <a:solidFill>
                  <a:srgbClr val="000000"/>
                </a:solidFill>
                <a:latin typeface="QABCBN+BebasNeueBold"/>
                <a:cs typeface="QABCBN+BebasNeueBold"/>
              </a:rPr>
              <a:t>t</a:t>
            </a:r>
            <a:r>
              <a:rPr dirty="0" sz="3000" spc="-293">
                <a:solidFill>
                  <a:srgbClr val="000000"/>
                </a:solidFill>
                <a:latin typeface="QABCBN+BebasNeueBold"/>
                <a:cs typeface="QABCBN+BebasNeueBold"/>
              </a:rPr>
              <a:t> </a:t>
            </a:r>
            <a:r>
              <a:rPr dirty="0" sz="3000">
                <a:solidFill>
                  <a:srgbClr val="000000"/>
                </a:solidFill>
                <a:latin typeface="QABCBN+BebasNeueBold"/>
                <a:cs typeface="QABCBN+BebasNeueBold"/>
              </a:rPr>
              <a:t>u</a:t>
            </a:r>
            <a:r>
              <a:rPr dirty="0" sz="3000" spc="-293">
                <a:solidFill>
                  <a:srgbClr val="000000"/>
                </a:solidFill>
                <a:latin typeface="QABCBN+BebasNeueBold"/>
                <a:cs typeface="QABCBN+BebasNeueBold"/>
              </a:rPr>
              <a:t> </a:t>
            </a:r>
            <a:r>
              <a:rPr dirty="0" sz="3000">
                <a:solidFill>
                  <a:srgbClr val="000000"/>
                </a:solidFill>
                <a:latin typeface="QABCBN+BebasNeueBold"/>
                <a:cs typeface="QABCBN+BebasNeueBold"/>
              </a:rPr>
              <a:t>s</a:t>
            </a:r>
            <a:r>
              <a:rPr dirty="0" sz="3000" spc="626">
                <a:solidFill>
                  <a:srgbClr val="000000"/>
                </a:solidFill>
                <a:latin typeface="QABCBN+BebasNeueBold"/>
                <a:cs typeface="QABCBN+BebasNeueBold"/>
              </a:rPr>
              <a:t> </a:t>
            </a:r>
            <a:r>
              <a:rPr dirty="0" sz="3000">
                <a:solidFill>
                  <a:srgbClr val="000000"/>
                </a:solidFill>
                <a:latin typeface="QABCBN+BebasNeueBold"/>
                <a:cs typeface="QABCBN+BebasNeueBold"/>
              </a:rPr>
              <a:t>l</a:t>
            </a:r>
            <a:r>
              <a:rPr dirty="0" sz="3000" spc="-293">
                <a:solidFill>
                  <a:srgbClr val="000000"/>
                </a:solidFill>
                <a:latin typeface="QABCBN+BebasNeueBold"/>
                <a:cs typeface="QABCBN+BebasNeueBold"/>
              </a:rPr>
              <a:t> </a:t>
            </a:r>
            <a:r>
              <a:rPr dirty="0" sz="3000">
                <a:solidFill>
                  <a:srgbClr val="000000"/>
                </a:solidFill>
                <a:latin typeface="QABCBN+BebasNeueBold"/>
                <a:cs typeface="QABCBN+BebasNeueBold"/>
              </a:rPr>
              <a:t>a</a:t>
            </a:r>
            <a:r>
              <a:rPr dirty="0" sz="3000" spc="-293">
                <a:solidFill>
                  <a:srgbClr val="000000"/>
                </a:solidFill>
                <a:latin typeface="QABCBN+BebasNeueBold"/>
                <a:cs typeface="QABCBN+BebasNeueBold"/>
              </a:rPr>
              <a:t> </a:t>
            </a:r>
            <a:r>
              <a:rPr dirty="0" sz="3000">
                <a:solidFill>
                  <a:srgbClr val="000000"/>
                </a:solidFill>
                <a:latin typeface="QABCBN+BebasNeueBold"/>
                <a:cs typeface="QABCBN+BebasNeueBold"/>
              </a:rPr>
              <a:t>s</a:t>
            </a:r>
            <a:r>
              <a:rPr dirty="0" sz="3000" spc="-293">
                <a:solidFill>
                  <a:srgbClr val="000000"/>
                </a:solidFill>
                <a:latin typeface="QABCBN+BebasNeueBold"/>
                <a:cs typeface="QABCBN+BebasNeueBold"/>
              </a:rPr>
              <a:t> </a:t>
            </a:r>
            <a:r>
              <a:rPr dirty="0" sz="3000">
                <a:solidFill>
                  <a:srgbClr val="000000"/>
                </a:solidFill>
                <a:latin typeface="QABCBN+BebasNeueBold"/>
                <a:cs typeface="QABCBN+BebasNeueBold"/>
              </a:rPr>
              <a:t>r</a:t>
            </a:r>
            <a:r>
              <a:rPr dirty="0" sz="3000" spc="-293">
                <a:solidFill>
                  <a:srgbClr val="000000"/>
                </a:solidFill>
                <a:latin typeface="QABCBN+BebasNeueBold"/>
                <a:cs typeface="QABCBN+BebasNeueBold"/>
              </a:rPr>
              <a:t> </a:t>
            </a:r>
            <a:r>
              <a:rPr dirty="0" sz="3000">
                <a:solidFill>
                  <a:srgbClr val="000000"/>
                </a:solidFill>
                <a:latin typeface="QABCBN+BebasNeueBold"/>
                <a:cs typeface="QABCBN+BebasNeueBold"/>
              </a:rPr>
              <a:t>a</a:t>
            </a:r>
            <a:r>
              <a:rPr dirty="0" sz="3000" spc="-293">
                <a:solidFill>
                  <a:srgbClr val="000000"/>
                </a:solidFill>
                <a:latin typeface="QABCBN+BebasNeueBold"/>
                <a:cs typeface="QABCBN+BebasNeueBold"/>
              </a:rPr>
              <a:t> </a:t>
            </a:r>
            <a:r>
              <a:rPr dirty="0" sz="3000">
                <a:solidFill>
                  <a:srgbClr val="000000"/>
                </a:solidFill>
                <a:latin typeface="QABCBN+BebasNeueBold"/>
                <a:cs typeface="QABCBN+BebasNeueBold"/>
              </a:rPr>
              <a:t>d</a:t>
            </a:r>
            <a:r>
              <a:rPr dirty="0" sz="3000" spc="-293">
                <a:solidFill>
                  <a:srgbClr val="000000"/>
                </a:solidFill>
                <a:latin typeface="QABCBN+BebasNeueBold"/>
                <a:cs typeface="QABCBN+BebasNeueBold"/>
              </a:rPr>
              <a:t> </a:t>
            </a:r>
            <a:r>
              <a:rPr dirty="0" sz="3000">
                <a:solidFill>
                  <a:srgbClr val="000000"/>
                </a:solidFill>
                <a:latin typeface="QABCBN+BebasNeueBold"/>
                <a:cs typeface="QABCBN+BebasNeueBold"/>
              </a:rPr>
              <a:t>o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28700" y="1069379"/>
            <a:ext cx="2631557" cy="46583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368"/>
              </a:lnSpc>
              <a:spcBef>
                <a:spcPts val="0"/>
              </a:spcBef>
              <a:spcAft>
                <a:spcPts val="0"/>
              </a:spcAft>
            </a:pPr>
            <a:r>
              <a:rPr dirty="0" sz="3350">
                <a:solidFill>
                  <a:srgbClr val="000000"/>
                </a:solidFill>
                <a:latin typeface="QABCBN+BebasNeueBold"/>
                <a:cs typeface="QABCBN+BebasNeueBold"/>
              </a:rPr>
              <a:t>Personal</a:t>
            </a:r>
            <a:r>
              <a:rPr dirty="0" sz="3350" spc="-316">
                <a:solidFill>
                  <a:srgbClr val="000000"/>
                </a:solidFill>
                <a:latin typeface="QABCBN+BebasNeueBold"/>
                <a:cs typeface="QABCBN+BebasNeueBold"/>
              </a:rPr>
              <a:t> </a:t>
            </a:r>
            <a:r>
              <a:rPr dirty="0" sz="3350">
                <a:solidFill>
                  <a:srgbClr val="000000"/>
                </a:solidFill>
                <a:latin typeface="QABCBN+BebasNeueBold"/>
                <a:cs typeface="QABCBN+BebasNeueBold"/>
              </a:rPr>
              <a:t>Project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084162" y="4159548"/>
            <a:ext cx="2285786" cy="15773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19"/>
              </a:lnSpc>
              <a:spcBef>
                <a:spcPts val="0"/>
              </a:spcBef>
              <a:spcAft>
                <a:spcPts val="0"/>
              </a:spcAft>
            </a:pPr>
            <a:r>
              <a:rPr dirty="0" sz="12100">
                <a:solidFill>
                  <a:srgbClr val="b91646"/>
                </a:solidFill>
                <a:latin typeface="QABCBN+BebasNeueBold"/>
                <a:cs typeface="QABCBN+BebasNeueBold"/>
              </a:rPr>
              <a:t>how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097031" y="4982587"/>
            <a:ext cx="4265676" cy="156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0">
                <a:solidFill>
                  <a:srgbClr val="000000"/>
                </a:solidFill>
                <a:latin typeface="QABCBN+BebasNeueBold"/>
                <a:cs typeface="QABCBN+BebasNeueBold"/>
              </a:rPr>
              <a:t>it</a:t>
            </a:r>
            <a:r>
              <a:rPr dirty="0" sz="12000" spc="-1139">
                <a:solidFill>
                  <a:srgbClr val="000000"/>
                </a:solidFill>
                <a:latin typeface="QABCBN+BebasNeueBold"/>
                <a:cs typeface="QABCBN+BebasNeueBold"/>
              </a:rPr>
              <a:t> </a:t>
            </a:r>
            <a:r>
              <a:rPr dirty="0" sz="12000">
                <a:solidFill>
                  <a:srgbClr val="000000"/>
                </a:solidFill>
                <a:latin typeface="QABCBN+BebasNeueBold"/>
                <a:cs typeface="QABCBN+BebasNeueBold"/>
              </a:rPr>
              <a:t>began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28699" y="1069379"/>
            <a:ext cx="2631557" cy="46583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368"/>
              </a:lnSpc>
              <a:spcBef>
                <a:spcPts val="0"/>
              </a:spcBef>
              <a:spcAft>
                <a:spcPts val="0"/>
              </a:spcAft>
            </a:pPr>
            <a:r>
              <a:rPr dirty="0" sz="3350">
                <a:solidFill>
                  <a:srgbClr val="000000"/>
                </a:solidFill>
                <a:latin typeface="QABCBN+BebasNeueBold"/>
                <a:cs typeface="QABCBN+BebasNeueBold"/>
              </a:rPr>
              <a:t>Personal</a:t>
            </a:r>
            <a:r>
              <a:rPr dirty="0" sz="3350" spc="-316">
                <a:solidFill>
                  <a:srgbClr val="000000"/>
                </a:solidFill>
                <a:latin typeface="QABCBN+BebasNeueBold"/>
                <a:cs typeface="QABCBN+BebasNeueBold"/>
              </a:rPr>
              <a:t> </a:t>
            </a:r>
            <a:r>
              <a:rPr dirty="0" sz="3350">
                <a:solidFill>
                  <a:srgbClr val="000000"/>
                </a:solidFill>
                <a:latin typeface="QABCBN+BebasNeueBold"/>
                <a:cs typeface="QABCBN+BebasNeueBold"/>
              </a:rPr>
              <a:t>Project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00583" y="3335708"/>
            <a:ext cx="2174011" cy="117703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8968"/>
              </a:lnSpc>
              <a:spcBef>
                <a:spcPts val="0"/>
              </a:spcBef>
              <a:spcAft>
                <a:spcPts val="0"/>
              </a:spcAft>
            </a:pPr>
            <a:r>
              <a:rPr dirty="0" sz="8950">
                <a:solidFill>
                  <a:srgbClr val="b91646"/>
                </a:solidFill>
                <a:latin typeface="QABCBN+BebasNeueBold"/>
                <a:cs typeface="QABCBN+BebasNeueBold"/>
              </a:rPr>
              <a:t>work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28700" y="3923503"/>
            <a:ext cx="4430814" cy="1547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882"/>
              </a:lnSpc>
              <a:spcBef>
                <a:spcPts val="0"/>
              </a:spcBef>
              <a:spcAft>
                <a:spcPts val="0"/>
              </a:spcAft>
            </a:pPr>
            <a:r>
              <a:rPr dirty="0" sz="11900">
                <a:solidFill>
                  <a:srgbClr val="000000"/>
                </a:solidFill>
                <a:latin typeface="QABCBN+BebasNeueBold"/>
                <a:cs typeface="QABCBN+BebasNeueBold"/>
              </a:rPr>
              <a:t>EXAMPLE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28700" y="5518084"/>
            <a:ext cx="5086972" cy="137492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48"/>
              </a:lnSpc>
              <a:spcBef>
                <a:spcPts val="0"/>
              </a:spcBef>
              <a:spcAft>
                <a:spcPts val="0"/>
              </a:spcAft>
            </a:pPr>
            <a:r>
              <a:rPr dirty="0" sz="2350">
                <a:solidFill>
                  <a:srgbClr val="000000"/>
                </a:solidFill>
                <a:latin typeface="OBQSEO+Poppins-Regular"/>
                <a:cs typeface="OBQSEO+Poppins-Regular"/>
              </a:rPr>
              <a:t>The</a:t>
            </a:r>
            <a:r>
              <a:rPr dirty="0" sz="2350">
                <a:solidFill>
                  <a:srgbClr val="000000"/>
                </a:solidFill>
                <a:latin typeface="OBQSEO+Poppins-Regular"/>
                <a:cs typeface="OBQSEO+Poppins-Regular"/>
              </a:rPr>
              <a:t> </a:t>
            </a:r>
            <a:r>
              <a:rPr dirty="0" sz="2350">
                <a:solidFill>
                  <a:srgbClr val="000000"/>
                </a:solidFill>
                <a:latin typeface="OBQSEO+Poppins-Regular"/>
                <a:cs typeface="OBQSEO+Poppins-Regular"/>
              </a:rPr>
              <a:t>Mill</a:t>
            </a:r>
            <a:r>
              <a:rPr dirty="0" sz="2350">
                <a:solidFill>
                  <a:srgbClr val="000000"/>
                </a:solidFill>
                <a:latin typeface="OBQSEO+Poppins-Regular"/>
                <a:cs typeface="OBQSEO+Poppins-Regular"/>
              </a:rPr>
              <a:t> </a:t>
            </a:r>
            <a:r>
              <a:rPr dirty="0" sz="2350">
                <a:solidFill>
                  <a:srgbClr val="000000"/>
                </a:solidFill>
                <a:latin typeface="OBQSEO+Poppins-Regular"/>
                <a:cs typeface="OBQSEO+Poppins-Regular"/>
              </a:rPr>
              <a:t>VFX</a:t>
            </a:r>
            <a:r>
              <a:rPr dirty="0" sz="2350">
                <a:solidFill>
                  <a:srgbClr val="000000"/>
                </a:solidFill>
                <a:latin typeface="OBQSEO+Poppins-Regular"/>
                <a:cs typeface="OBQSEO+Poppins-Regular"/>
              </a:rPr>
              <a:t> </a:t>
            </a:r>
            <a:r>
              <a:rPr dirty="0" sz="2350">
                <a:solidFill>
                  <a:srgbClr val="000000"/>
                </a:solidFill>
                <a:latin typeface="OBQSEO+Poppins-Regular"/>
                <a:cs typeface="OBQSEO+Poppins-Regular"/>
              </a:rPr>
              <a:t>team's</a:t>
            </a:r>
            <a:r>
              <a:rPr dirty="0" sz="2350">
                <a:solidFill>
                  <a:srgbClr val="000000"/>
                </a:solidFill>
                <a:latin typeface="OBQSEO+Poppins-Regular"/>
                <a:cs typeface="OBQSEO+Poppins-Regular"/>
              </a:rPr>
              <a:t> </a:t>
            </a:r>
            <a:r>
              <a:rPr dirty="0" sz="2350">
                <a:solidFill>
                  <a:srgbClr val="000000"/>
                </a:solidFill>
                <a:latin typeface="OBQSEO+Poppins-Regular"/>
                <a:cs typeface="OBQSEO+Poppins-Regular"/>
              </a:rPr>
              <a:t>work</a:t>
            </a:r>
            <a:r>
              <a:rPr dirty="0" sz="2350">
                <a:solidFill>
                  <a:srgbClr val="000000"/>
                </a:solidFill>
                <a:latin typeface="OBQSEO+Poppins-Regular"/>
                <a:cs typeface="OBQSEO+Poppins-Regular"/>
              </a:rPr>
              <a:t> </a:t>
            </a:r>
            <a:r>
              <a:rPr dirty="0" sz="2350">
                <a:solidFill>
                  <a:srgbClr val="000000"/>
                </a:solidFill>
                <a:latin typeface="OBQSEO+Poppins-Regular"/>
                <a:cs typeface="OBQSEO+Poppins-Regular"/>
              </a:rPr>
              <a:t>for</a:t>
            </a:r>
            <a:r>
              <a:rPr dirty="0" sz="2350">
                <a:solidFill>
                  <a:srgbClr val="000000"/>
                </a:solidFill>
                <a:latin typeface="OBQSEO+Poppins-Regular"/>
                <a:cs typeface="OBQSEO+Poppins-Regular"/>
              </a:rPr>
              <a:t> </a:t>
            </a:r>
            <a:r>
              <a:rPr dirty="0" sz="2350">
                <a:solidFill>
                  <a:srgbClr val="000000"/>
                </a:solidFill>
                <a:latin typeface="OBQSEO+Poppins-Regular"/>
                <a:cs typeface="OBQSEO+Poppins-Regular"/>
              </a:rPr>
              <a:t>eBay,</a:t>
            </a:r>
          </a:p>
          <a:p>
            <a:pPr marL="0" marR="0">
              <a:lnSpc>
                <a:spcPts val="2848"/>
              </a:lnSpc>
              <a:spcBef>
                <a:spcPts val="1040"/>
              </a:spcBef>
              <a:spcAft>
                <a:spcPts val="0"/>
              </a:spcAft>
            </a:pPr>
            <a:r>
              <a:rPr dirty="0" sz="2350">
                <a:solidFill>
                  <a:srgbClr val="000000"/>
                </a:solidFill>
                <a:latin typeface="OBQSEO+Poppins-Regular"/>
                <a:cs typeface="OBQSEO+Poppins-Regular"/>
              </a:rPr>
              <a:t>for</a:t>
            </a:r>
            <a:r>
              <a:rPr dirty="0" sz="2350">
                <a:solidFill>
                  <a:srgbClr val="000000"/>
                </a:solidFill>
                <a:latin typeface="OBQSEO+Poppins-Regular"/>
                <a:cs typeface="OBQSEO+Poppins-Regular"/>
              </a:rPr>
              <a:t> </a:t>
            </a:r>
            <a:r>
              <a:rPr dirty="0" sz="2350">
                <a:solidFill>
                  <a:srgbClr val="000000"/>
                </a:solidFill>
                <a:latin typeface="OBQSEO+Poppins-Regular"/>
                <a:cs typeface="OBQSEO+Poppins-Regular"/>
              </a:rPr>
              <a:t>their</a:t>
            </a:r>
            <a:r>
              <a:rPr dirty="0" sz="2350">
                <a:solidFill>
                  <a:srgbClr val="000000"/>
                </a:solidFill>
                <a:latin typeface="OBQSEO+Poppins-Regular"/>
                <a:cs typeface="OBQSEO+Poppins-Regular"/>
              </a:rPr>
              <a:t> </a:t>
            </a:r>
            <a:r>
              <a:rPr dirty="0" sz="2350">
                <a:solidFill>
                  <a:srgbClr val="000000"/>
                </a:solidFill>
                <a:latin typeface="OBQSEO+Poppins-Regular"/>
                <a:cs typeface="OBQSEO+Poppins-Regular"/>
              </a:rPr>
              <a:t>'Everyone</a:t>
            </a:r>
            <a:r>
              <a:rPr dirty="0" sz="2350">
                <a:solidFill>
                  <a:srgbClr val="000000"/>
                </a:solidFill>
                <a:latin typeface="OBQSEO+Poppins-Regular"/>
                <a:cs typeface="OBQSEO+Poppins-Regular"/>
              </a:rPr>
              <a:t> </a:t>
            </a:r>
            <a:r>
              <a:rPr dirty="0" sz="2350">
                <a:solidFill>
                  <a:srgbClr val="000000"/>
                </a:solidFill>
                <a:latin typeface="OBQSEO+Poppins-Regular"/>
                <a:cs typeface="OBQSEO+Poppins-Regular"/>
              </a:rPr>
              <a:t>Deserves</a:t>
            </a:r>
            <a:r>
              <a:rPr dirty="0" sz="2350">
                <a:solidFill>
                  <a:srgbClr val="000000"/>
                </a:solidFill>
                <a:latin typeface="OBQSEO+Poppins-Regular"/>
                <a:cs typeface="OBQSEO+Poppins-Regular"/>
              </a:rPr>
              <a:t> </a:t>
            </a:r>
            <a:r>
              <a:rPr dirty="0" sz="2350">
                <a:solidFill>
                  <a:srgbClr val="000000"/>
                </a:solidFill>
                <a:latin typeface="OBQSEO+Poppins-Regular"/>
                <a:cs typeface="OBQSEO+Poppins-Regular"/>
              </a:rPr>
              <a:t>Real'</a:t>
            </a:r>
          </a:p>
          <a:p>
            <a:pPr marL="0" marR="0">
              <a:lnSpc>
                <a:spcPts val="2848"/>
              </a:lnSpc>
              <a:spcBef>
                <a:spcPts val="990"/>
              </a:spcBef>
              <a:spcAft>
                <a:spcPts val="0"/>
              </a:spcAft>
            </a:pPr>
            <a:r>
              <a:rPr dirty="0" sz="2350">
                <a:solidFill>
                  <a:srgbClr val="000000"/>
                </a:solidFill>
                <a:latin typeface="OBQSEO+Poppins-Regular"/>
                <a:cs typeface="OBQSEO+Poppins-Regular"/>
              </a:rPr>
              <a:t>campaign.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28699" y="1069379"/>
            <a:ext cx="2631557" cy="46583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368"/>
              </a:lnSpc>
              <a:spcBef>
                <a:spcPts val="0"/>
              </a:spcBef>
              <a:spcAft>
                <a:spcPts val="0"/>
              </a:spcAft>
            </a:pPr>
            <a:r>
              <a:rPr dirty="0" sz="3350">
                <a:solidFill>
                  <a:srgbClr val="000000"/>
                </a:solidFill>
                <a:latin typeface="QABCBN+BebasNeueBold"/>
                <a:cs typeface="QABCBN+BebasNeueBold"/>
              </a:rPr>
              <a:t>Personal</a:t>
            </a:r>
            <a:r>
              <a:rPr dirty="0" sz="3350" spc="-316">
                <a:solidFill>
                  <a:srgbClr val="000000"/>
                </a:solidFill>
                <a:latin typeface="QABCBN+BebasNeueBold"/>
                <a:cs typeface="QABCBN+BebasNeueBold"/>
              </a:rPr>
              <a:t> </a:t>
            </a:r>
            <a:r>
              <a:rPr dirty="0" sz="3350">
                <a:solidFill>
                  <a:srgbClr val="000000"/>
                </a:solidFill>
                <a:latin typeface="QABCBN+BebasNeueBold"/>
                <a:cs typeface="QABCBN+BebasNeueBold"/>
              </a:rPr>
              <a:t>Project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698503" y="2938968"/>
            <a:ext cx="2174012" cy="117703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8968"/>
              </a:lnSpc>
              <a:spcBef>
                <a:spcPts val="0"/>
              </a:spcBef>
              <a:spcAft>
                <a:spcPts val="0"/>
              </a:spcAft>
            </a:pPr>
            <a:r>
              <a:rPr dirty="0" sz="8950">
                <a:solidFill>
                  <a:srgbClr val="b91646"/>
                </a:solidFill>
                <a:latin typeface="QABCBN+BebasNeueBold"/>
                <a:cs typeface="QABCBN+BebasNeueBold"/>
              </a:rPr>
              <a:t>work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769807" y="3526763"/>
            <a:ext cx="4430814" cy="1547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882"/>
              </a:lnSpc>
              <a:spcBef>
                <a:spcPts val="0"/>
              </a:spcBef>
              <a:spcAft>
                <a:spcPts val="0"/>
              </a:spcAft>
            </a:pPr>
            <a:r>
              <a:rPr dirty="0" sz="11900">
                <a:solidFill>
                  <a:srgbClr val="000000"/>
                </a:solidFill>
                <a:latin typeface="QABCBN+BebasNeueBold"/>
                <a:cs typeface="QABCBN+BebasNeueBold"/>
              </a:rPr>
              <a:t>EXAMPLE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046584" y="5107863"/>
            <a:ext cx="6126733" cy="2357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92867" marR="0">
              <a:lnSpc>
                <a:spcPts val="2907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The</a:t>
            </a: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Daily</a:t>
            </a: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Prophet</a:t>
            </a: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is</a:t>
            </a: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a</a:t>
            </a: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wizarding</a:t>
            </a:r>
          </a:p>
          <a:p>
            <a:pPr marL="140539" marR="0">
              <a:lnSpc>
                <a:spcPts val="2907"/>
              </a:lnSpc>
              <a:spcBef>
                <a:spcPts val="931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newspaper</a:t>
            </a: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based</a:t>
            </a: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in</a:t>
            </a: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London,</a:t>
            </a: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England</a:t>
            </a:r>
          </a:p>
          <a:p>
            <a:pPr marL="223102" marR="0">
              <a:lnSpc>
                <a:spcPts val="2907"/>
              </a:lnSpc>
              <a:spcBef>
                <a:spcPts val="981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and</a:t>
            </a: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was</a:t>
            </a: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the</a:t>
            </a: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primary</a:t>
            </a: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source</a:t>
            </a: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of</a:t>
            </a: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news</a:t>
            </a:r>
          </a:p>
          <a:p>
            <a:pPr marL="0" marR="0">
              <a:lnSpc>
                <a:spcPts val="2907"/>
              </a:lnSpc>
              <a:spcBef>
                <a:spcPts val="931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for</a:t>
            </a: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British</a:t>
            </a: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and</a:t>
            </a: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Irish</a:t>
            </a: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wizards</a:t>
            </a: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in</a:t>
            </a: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the</a:t>
            </a: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movie</a:t>
            </a:r>
          </a:p>
          <a:p>
            <a:pPr marL="2058120" marR="0">
              <a:lnSpc>
                <a:spcPts val="2907"/>
              </a:lnSpc>
              <a:spcBef>
                <a:spcPts val="981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Harry</a:t>
            </a: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OBQSEO+Poppins-Regular"/>
                <a:cs typeface="OBQSEO+Poppins-Regular"/>
              </a:rPr>
              <a:t>Potter.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28699" y="1069379"/>
            <a:ext cx="2631557" cy="46583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368"/>
              </a:lnSpc>
              <a:spcBef>
                <a:spcPts val="0"/>
              </a:spcBef>
              <a:spcAft>
                <a:spcPts val="0"/>
              </a:spcAft>
            </a:pPr>
            <a:r>
              <a:rPr dirty="0" sz="3350">
                <a:solidFill>
                  <a:srgbClr val="000000"/>
                </a:solidFill>
                <a:latin typeface="QABCBN+BebasNeueBold"/>
                <a:cs typeface="QABCBN+BebasNeueBold"/>
              </a:rPr>
              <a:t>Personal</a:t>
            </a:r>
            <a:r>
              <a:rPr dirty="0" sz="3350" spc="-316">
                <a:solidFill>
                  <a:srgbClr val="000000"/>
                </a:solidFill>
                <a:latin typeface="QABCBN+BebasNeueBold"/>
                <a:cs typeface="QABCBN+BebasNeueBold"/>
              </a:rPr>
              <a:t> </a:t>
            </a:r>
            <a:r>
              <a:rPr dirty="0" sz="3350">
                <a:solidFill>
                  <a:srgbClr val="000000"/>
                </a:solidFill>
                <a:latin typeface="QABCBN+BebasNeueBold"/>
                <a:cs typeface="QABCBN+BebasNeueBold"/>
              </a:rPr>
              <a:t>Project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199682" y="1723738"/>
            <a:ext cx="6102942" cy="1547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882"/>
              </a:lnSpc>
              <a:spcBef>
                <a:spcPts val="0"/>
              </a:spcBef>
              <a:spcAft>
                <a:spcPts val="0"/>
              </a:spcAft>
            </a:pPr>
            <a:r>
              <a:rPr dirty="0" sz="11900">
                <a:solidFill>
                  <a:srgbClr val="000000"/>
                </a:solidFill>
                <a:latin typeface="QABCBN+BebasNeueBold"/>
                <a:cs typeface="QABCBN+BebasNeueBold"/>
              </a:rPr>
              <a:t>STORYBOARD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792900" y="7783778"/>
            <a:ext cx="1603248" cy="44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fbf3e4"/>
                </a:solidFill>
                <a:latin typeface="QABCBN+BebasNeueBold"/>
                <a:cs typeface="QABCBN+BebasNeueBold"/>
              </a:rPr>
              <a:t>s</a:t>
            </a:r>
            <a:r>
              <a:rPr dirty="0" sz="3200" spc="-480">
                <a:solidFill>
                  <a:srgbClr val="fbf3e4"/>
                </a:solidFill>
                <a:latin typeface="QABCBN+BebasNeueBold"/>
                <a:cs typeface="QABCBN+BebasNeueBold"/>
              </a:rPr>
              <a:t> </a:t>
            </a:r>
            <a:r>
              <a:rPr dirty="0" sz="3200">
                <a:solidFill>
                  <a:srgbClr val="fbf3e4"/>
                </a:solidFill>
                <a:latin typeface="QABCBN+BebasNeueBold"/>
                <a:cs typeface="QABCBN+BebasNeueBold"/>
              </a:rPr>
              <a:t>c</a:t>
            </a:r>
            <a:r>
              <a:rPr dirty="0" sz="3200" spc="-480">
                <a:solidFill>
                  <a:srgbClr val="fbf3e4"/>
                </a:solidFill>
                <a:latin typeface="QABCBN+BebasNeueBold"/>
                <a:cs typeface="QABCBN+BebasNeueBold"/>
              </a:rPr>
              <a:t> </a:t>
            </a:r>
            <a:r>
              <a:rPr dirty="0" sz="3200">
                <a:solidFill>
                  <a:srgbClr val="fbf3e4"/>
                </a:solidFill>
                <a:latin typeface="QABCBN+BebasNeueBold"/>
                <a:cs typeface="QABCBN+BebasNeueBold"/>
              </a:rPr>
              <a:t>e</a:t>
            </a:r>
            <a:r>
              <a:rPr dirty="0" sz="3200" spc="-480">
                <a:solidFill>
                  <a:srgbClr val="fbf3e4"/>
                </a:solidFill>
                <a:latin typeface="QABCBN+BebasNeueBold"/>
                <a:cs typeface="QABCBN+BebasNeueBold"/>
              </a:rPr>
              <a:t> </a:t>
            </a:r>
            <a:r>
              <a:rPr dirty="0" sz="3200">
                <a:solidFill>
                  <a:srgbClr val="fbf3e4"/>
                </a:solidFill>
                <a:latin typeface="QABCBN+BebasNeueBold"/>
                <a:cs typeface="QABCBN+BebasNeueBold"/>
              </a:rPr>
              <a:t>n</a:t>
            </a:r>
            <a:r>
              <a:rPr dirty="0" sz="3200" spc="-480">
                <a:solidFill>
                  <a:srgbClr val="fbf3e4"/>
                </a:solidFill>
                <a:latin typeface="QABCBN+BebasNeueBold"/>
                <a:cs typeface="QABCBN+BebasNeueBold"/>
              </a:rPr>
              <a:t> </a:t>
            </a:r>
            <a:r>
              <a:rPr dirty="0" sz="3200">
                <a:solidFill>
                  <a:srgbClr val="fbf3e4"/>
                </a:solidFill>
                <a:latin typeface="QABCBN+BebasNeueBold"/>
                <a:cs typeface="QABCBN+BebasNeueBold"/>
              </a:rPr>
              <a:t>e</a:t>
            </a:r>
            <a:r>
              <a:rPr dirty="0" sz="3200" spc="336">
                <a:solidFill>
                  <a:srgbClr val="fbf3e4"/>
                </a:solidFill>
                <a:latin typeface="QABCBN+BebasNeueBold"/>
                <a:cs typeface="QABCBN+BebasNeueBold"/>
              </a:rPr>
              <a:t> </a:t>
            </a:r>
            <a:r>
              <a:rPr dirty="0" sz="3200">
                <a:solidFill>
                  <a:srgbClr val="fbf3e4"/>
                </a:solidFill>
                <a:latin typeface="QABCBN+BebasNeueBold"/>
                <a:cs typeface="QABCBN+BebasNeueBold"/>
              </a:rPr>
              <a:t>0</a:t>
            </a:r>
            <a:r>
              <a:rPr dirty="0" sz="3200" spc="-480">
                <a:solidFill>
                  <a:srgbClr val="fbf3e4"/>
                </a:solidFill>
                <a:latin typeface="QABCBN+BebasNeueBold"/>
                <a:cs typeface="QABCBN+BebasNeueBold"/>
              </a:rPr>
              <a:t> </a:t>
            </a:r>
            <a:r>
              <a:rPr dirty="0" sz="3200">
                <a:solidFill>
                  <a:srgbClr val="fbf3e4"/>
                </a:solidFill>
                <a:latin typeface="QABCBN+BebasNeueBold"/>
                <a:cs typeface="QABCBN+BebasNeueBold"/>
              </a:rPr>
              <a:t>1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4011164" y="7783778"/>
            <a:ext cx="1603247" cy="44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QABCBN+BebasNeueBold"/>
                <a:cs typeface="QABCBN+BebasNeueBold"/>
              </a:rPr>
              <a:t>s</a:t>
            </a:r>
            <a:r>
              <a:rPr dirty="0" sz="3200" spc="-480">
                <a:solidFill>
                  <a:srgbClr val="000000"/>
                </a:solidFill>
                <a:latin typeface="QABCBN+BebasNeueBold"/>
                <a:cs typeface="QABCBN+BebasNeueBold"/>
              </a:rPr>
              <a:t> </a:t>
            </a:r>
            <a:r>
              <a:rPr dirty="0" sz="3200">
                <a:solidFill>
                  <a:srgbClr val="000000"/>
                </a:solidFill>
                <a:latin typeface="QABCBN+BebasNeueBold"/>
                <a:cs typeface="QABCBN+BebasNeueBold"/>
              </a:rPr>
              <a:t>c</a:t>
            </a:r>
            <a:r>
              <a:rPr dirty="0" sz="3200" spc="-480">
                <a:solidFill>
                  <a:srgbClr val="000000"/>
                </a:solidFill>
                <a:latin typeface="QABCBN+BebasNeueBold"/>
                <a:cs typeface="QABCBN+BebasNeueBold"/>
              </a:rPr>
              <a:t> </a:t>
            </a:r>
            <a:r>
              <a:rPr dirty="0" sz="3200">
                <a:solidFill>
                  <a:srgbClr val="000000"/>
                </a:solidFill>
                <a:latin typeface="QABCBN+BebasNeueBold"/>
                <a:cs typeface="QABCBN+BebasNeueBold"/>
              </a:rPr>
              <a:t>e</a:t>
            </a:r>
            <a:r>
              <a:rPr dirty="0" sz="3200" spc="-480">
                <a:solidFill>
                  <a:srgbClr val="000000"/>
                </a:solidFill>
                <a:latin typeface="QABCBN+BebasNeueBold"/>
                <a:cs typeface="QABCBN+BebasNeueBold"/>
              </a:rPr>
              <a:t> </a:t>
            </a:r>
            <a:r>
              <a:rPr dirty="0" sz="3200">
                <a:solidFill>
                  <a:srgbClr val="000000"/>
                </a:solidFill>
                <a:latin typeface="QABCBN+BebasNeueBold"/>
                <a:cs typeface="QABCBN+BebasNeueBold"/>
              </a:rPr>
              <a:t>n</a:t>
            </a:r>
            <a:r>
              <a:rPr dirty="0" sz="3200" spc="-480">
                <a:solidFill>
                  <a:srgbClr val="000000"/>
                </a:solidFill>
                <a:latin typeface="QABCBN+BebasNeueBold"/>
                <a:cs typeface="QABCBN+BebasNeueBold"/>
              </a:rPr>
              <a:t> </a:t>
            </a:r>
            <a:r>
              <a:rPr dirty="0" sz="3200">
                <a:solidFill>
                  <a:srgbClr val="000000"/>
                </a:solidFill>
                <a:latin typeface="QABCBN+BebasNeueBold"/>
                <a:cs typeface="QABCBN+BebasNeueBold"/>
              </a:rPr>
              <a:t>e</a:t>
            </a:r>
            <a:r>
              <a:rPr dirty="0" sz="3200" spc="336">
                <a:solidFill>
                  <a:srgbClr val="000000"/>
                </a:solidFill>
                <a:latin typeface="QABCBN+BebasNeueBold"/>
                <a:cs typeface="QABCBN+BebasNeueBold"/>
              </a:rPr>
              <a:t> </a:t>
            </a:r>
            <a:r>
              <a:rPr dirty="0" sz="3200">
                <a:solidFill>
                  <a:srgbClr val="000000"/>
                </a:solidFill>
                <a:latin typeface="QABCBN+BebasNeueBold"/>
                <a:cs typeface="QABCBN+BebasNeueBold"/>
              </a:rPr>
              <a:t>0</a:t>
            </a:r>
            <a:r>
              <a:rPr dirty="0" sz="3200" spc="-480">
                <a:solidFill>
                  <a:srgbClr val="000000"/>
                </a:solidFill>
                <a:latin typeface="QABCBN+BebasNeueBold"/>
                <a:cs typeface="QABCBN+BebasNeueBold"/>
              </a:rPr>
              <a:t> </a:t>
            </a:r>
            <a:r>
              <a:rPr dirty="0" sz="3200">
                <a:solidFill>
                  <a:srgbClr val="000000"/>
                </a:solidFill>
                <a:latin typeface="QABCBN+BebasNeueBold"/>
                <a:cs typeface="QABCBN+BebasNeueBold"/>
              </a:rPr>
              <a:t>3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417799" y="9071781"/>
            <a:ext cx="1603247" cy="44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fbf3e4"/>
                </a:solidFill>
                <a:latin typeface="QABCBN+BebasNeueBold"/>
                <a:cs typeface="QABCBN+BebasNeueBold"/>
              </a:rPr>
              <a:t>s</a:t>
            </a:r>
            <a:r>
              <a:rPr dirty="0" sz="3200" spc="-480">
                <a:solidFill>
                  <a:srgbClr val="fbf3e4"/>
                </a:solidFill>
                <a:latin typeface="QABCBN+BebasNeueBold"/>
                <a:cs typeface="QABCBN+BebasNeueBold"/>
              </a:rPr>
              <a:t> </a:t>
            </a:r>
            <a:r>
              <a:rPr dirty="0" sz="3200">
                <a:solidFill>
                  <a:srgbClr val="fbf3e4"/>
                </a:solidFill>
                <a:latin typeface="QABCBN+BebasNeueBold"/>
                <a:cs typeface="QABCBN+BebasNeueBold"/>
              </a:rPr>
              <a:t>c</a:t>
            </a:r>
            <a:r>
              <a:rPr dirty="0" sz="3200" spc="-480">
                <a:solidFill>
                  <a:srgbClr val="fbf3e4"/>
                </a:solidFill>
                <a:latin typeface="QABCBN+BebasNeueBold"/>
                <a:cs typeface="QABCBN+BebasNeueBold"/>
              </a:rPr>
              <a:t> </a:t>
            </a:r>
            <a:r>
              <a:rPr dirty="0" sz="3200">
                <a:solidFill>
                  <a:srgbClr val="fbf3e4"/>
                </a:solidFill>
                <a:latin typeface="QABCBN+BebasNeueBold"/>
                <a:cs typeface="QABCBN+BebasNeueBold"/>
              </a:rPr>
              <a:t>e</a:t>
            </a:r>
            <a:r>
              <a:rPr dirty="0" sz="3200" spc="-480">
                <a:solidFill>
                  <a:srgbClr val="fbf3e4"/>
                </a:solidFill>
                <a:latin typeface="QABCBN+BebasNeueBold"/>
                <a:cs typeface="QABCBN+BebasNeueBold"/>
              </a:rPr>
              <a:t> </a:t>
            </a:r>
            <a:r>
              <a:rPr dirty="0" sz="3200">
                <a:solidFill>
                  <a:srgbClr val="fbf3e4"/>
                </a:solidFill>
                <a:latin typeface="QABCBN+BebasNeueBold"/>
                <a:cs typeface="QABCBN+BebasNeueBold"/>
              </a:rPr>
              <a:t>n</a:t>
            </a:r>
            <a:r>
              <a:rPr dirty="0" sz="3200" spc="-480">
                <a:solidFill>
                  <a:srgbClr val="fbf3e4"/>
                </a:solidFill>
                <a:latin typeface="QABCBN+BebasNeueBold"/>
                <a:cs typeface="QABCBN+BebasNeueBold"/>
              </a:rPr>
              <a:t> </a:t>
            </a:r>
            <a:r>
              <a:rPr dirty="0" sz="3200">
                <a:solidFill>
                  <a:srgbClr val="fbf3e4"/>
                </a:solidFill>
                <a:latin typeface="QABCBN+BebasNeueBold"/>
                <a:cs typeface="QABCBN+BebasNeueBold"/>
              </a:rPr>
              <a:t>e</a:t>
            </a:r>
            <a:r>
              <a:rPr dirty="0" sz="3200" spc="336">
                <a:solidFill>
                  <a:srgbClr val="fbf3e4"/>
                </a:solidFill>
                <a:latin typeface="QABCBN+BebasNeueBold"/>
                <a:cs typeface="QABCBN+BebasNeueBold"/>
              </a:rPr>
              <a:t> </a:t>
            </a:r>
            <a:r>
              <a:rPr dirty="0" sz="3200">
                <a:solidFill>
                  <a:srgbClr val="fbf3e4"/>
                </a:solidFill>
                <a:latin typeface="QABCBN+BebasNeueBold"/>
                <a:cs typeface="QABCBN+BebasNeueBold"/>
              </a:rPr>
              <a:t>0</a:t>
            </a:r>
            <a:r>
              <a:rPr dirty="0" sz="3200" spc="-480">
                <a:solidFill>
                  <a:srgbClr val="fbf3e4"/>
                </a:solidFill>
                <a:latin typeface="QABCBN+BebasNeueBold"/>
                <a:cs typeface="QABCBN+BebasNeueBold"/>
              </a:rPr>
              <a:t> </a:t>
            </a:r>
            <a:r>
              <a:rPr dirty="0" sz="3200">
                <a:solidFill>
                  <a:srgbClr val="fbf3e4"/>
                </a:solidFill>
                <a:latin typeface="QABCBN+BebasNeueBold"/>
                <a:cs typeface="QABCBN+BebasNeueBold"/>
              </a:rPr>
              <a:t>2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28700" y="1069379"/>
            <a:ext cx="2631557" cy="46583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368"/>
              </a:lnSpc>
              <a:spcBef>
                <a:spcPts val="0"/>
              </a:spcBef>
              <a:spcAft>
                <a:spcPts val="0"/>
              </a:spcAft>
            </a:pPr>
            <a:r>
              <a:rPr dirty="0" sz="3350">
                <a:solidFill>
                  <a:srgbClr val="000000"/>
                </a:solidFill>
                <a:latin typeface="QABCBN+BebasNeueBold"/>
                <a:cs typeface="QABCBN+BebasNeueBold"/>
              </a:rPr>
              <a:t>Personal</a:t>
            </a:r>
            <a:r>
              <a:rPr dirty="0" sz="3350" spc="-316">
                <a:solidFill>
                  <a:srgbClr val="000000"/>
                </a:solidFill>
                <a:latin typeface="QABCBN+BebasNeueBold"/>
                <a:cs typeface="QABCBN+BebasNeueBold"/>
              </a:rPr>
              <a:t> </a:t>
            </a:r>
            <a:r>
              <a:rPr dirty="0" sz="3350">
                <a:solidFill>
                  <a:srgbClr val="000000"/>
                </a:solidFill>
                <a:latin typeface="QABCBN+BebasNeueBold"/>
                <a:cs typeface="QABCBN+BebasNeueBold"/>
              </a:rPr>
              <a:t>Project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614617" y="3681914"/>
            <a:ext cx="3361433" cy="128384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808"/>
              </a:lnSpc>
              <a:spcBef>
                <a:spcPts val="0"/>
              </a:spcBef>
              <a:spcAft>
                <a:spcPts val="0"/>
              </a:spcAft>
            </a:pPr>
            <a:r>
              <a:rPr dirty="0" sz="9800">
                <a:solidFill>
                  <a:srgbClr val="b91646"/>
                </a:solidFill>
                <a:latin typeface="QABCBN+BebasNeueBold"/>
                <a:cs typeface="QABCBN+BebasNeueBold"/>
              </a:rPr>
              <a:t>let's</a:t>
            </a:r>
            <a:r>
              <a:rPr dirty="0" sz="9800" spc="-928">
                <a:solidFill>
                  <a:srgbClr val="b91646"/>
                </a:solidFill>
                <a:latin typeface="QABCBN+BebasNeueBold"/>
                <a:cs typeface="QABCBN+BebasNeueBold"/>
              </a:rPr>
              <a:t> </a:t>
            </a:r>
            <a:r>
              <a:rPr dirty="0" sz="9800">
                <a:solidFill>
                  <a:srgbClr val="b91646"/>
                </a:solidFill>
                <a:latin typeface="QABCBN+BebasNeueBold"/>
                <a:cs typeface="QABCBN+BebasNeueBold"/>
              </a:rPr>
              <a:t>do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547687" y="4552144"/>
            <a:ext cx="5557402" cy="2569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933"/>
              </a:lnSpc>
              <a:spcBef>
                <a:spcPts val="0"/>
              </a:spcBef>
              <a:spcAft>
                <a:spcPts val="0"/>
              </a:spcAft>
            </a:pPr>
            <a:r>
              <a:rPr dirty="0" sz="19950">
                <a:solidFill>
                  <a:srgbClr val="000000"/>
                </a:solidFill>
                <a:latin typeface="QABCBN+BebasNeueBold"/>
                <a:cs typeface="QABCBN+BebasNeueBold"/>
              </a:rPr>
              <a:t>ok</a:t>
            </a:r>
            <a:r>
              <a:rPr dirty="0" sz="19950" spc="-1898">
                <a:solidFill>
                  <a:srgbClr val="000000"/>
                </a:solidFill>
                <a:latin typeface="QABCBN+BebasNeueBold"/>
                <a:cs typeface="QABCBN+BebasNeueBold"/>
              </a:rPr>
              <a:t> </a:t>
            </a:r>
            <a:r>
              <a:rPr dirty="0" sz="19950">
                <a:solidFill>
                  <a:srgbClr val="000000"/>
                </a:solidFill>
                <a:latin typeface="QABCBN+BebasNeueBold"/>
                <a:cs typeface="QABCBN+BebasNeueBold"/>
              </a:rPr>
              <a:t>bye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380585" y="4927657"/>
            <a:ext cx="1830415" cy="128384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808"/>
              </a:lnSpc>
              <a:spcBef>
                <a:spcPts val="0"/>
              </a:spcBef>
              <a:spcAft>
                <a:spcPts val="0"/>
              </a:spcAft>
            </a:pPr>
            <a:r>
              <a:rPr dirty="0" sz="9800">
                <a:solidFill>
                  <a:srgbClr val="b91646"/>
                </a:solidFill>
                <a:latin typeface="QABCBN+BebasNeueBold"/>
                <a:cs typeface="QABCBN+BebasNeueBold"/>
              </a:rPr>
              <a:t>this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2023-04-30T10:31:54-05:00</dcterms:modified>
</cp:coreProperties>
</file>